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9"/>
  </p:notesMasterIdLst>
  <p:sldIdLst>
    <p:sldId id="256" r:id="rId3"/>
    <p:sldId id="257" r:id="rId4"/>
    <p:sldId id="258" r:id="rId5"/>
    <p:sldId id="259" r:id="rId6"/>
    <p:sldId id="309" r:id="rId7"/>
    <p:sldId id="262" r:id="rId8"/>
    <p:sldId id="263" r:id="rId9"/>
    <p:sldId id="264" r:id="rId10"/>
    <p:sldId id="260" r:id="rId11"/>
    <p:sldId id="291" r:id="rId12"/>
    <p:sldId id="293" r:id="rId13"/>
    <p:sldId id="292" r:id="rId14"/>
    <p:sldId id="297" r:id="rId15"/>
    <p:sldId id="294" r:id="rId16"/>
    <p:sldId id="295" r:id="rId17"/>
    <p:sldId id="296" r:id="rId18"/>
    <p:sldId id="298" r:id="rId19"/>
    <p:sldId id="299" r:id="rId20"/>
    <p:sldId id="300" r:id="rId21"/>
    <p:sldId id="301" r:id="rId22"/>
    <p:sldId id="303" r:id="rId23"/>
    <p:sldId id="306" r:id="rId24"/>
    <p:sldId id="307" r:id="rId25"/>
    <p:sldId id="305" r:id="rId26"/>
    <p:sldId id="308" r:id="rId27"/>
    <p:sldId id="310"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49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58" d="100"/>
          <a:sy n="58" d="100"/>
        </p:scale>
        <p:origin x="-84" y="-1428"/>
      </p:cViewPr>
      <p:guideLst>
        <p:guide orient="horz" pos="2160"/>
        <p:guide pos="3840"/>
      </p:guideLst>
    </p:cSldViewPr>
  </p:slideViewPr>
  <p:notesTextViewPr>
    <p:cViewPr>
      <p:scale>
        <a:sx n="1" d="1"/>
        <a:sy n="1" d="1"/>
      </p:scale>
      <p:origin x="0" y="0"/>
    </p:cViewPr>
  </p:notesTextViewPr>
  <p:sorterViewPr>
    <p:cViewPr>
      <p:scale>
        <a:sx n="91" d="100"/>
        <a:sy n="91"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ags" Target="tags/tag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1D5F9-199E-4B77-ACFB-0D659EE03F6C}" type="datetimeFigureOut">
              <a:rPr lang="zh-CN" altLang="en-US" smtClean="0"/>
              <a:t>2018/3/7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553725-671C-4999-8D68-861E5DC01BD8}" type="slidenum">
              <a:rPr lang="zh-CN" altLang="en-US" smtClean="0"/>
              <a:t>‹#›</a:t>
            </a:fld>
            <a:endParaRPr lang="zh-CN" altLang="en-US"/>
          </a:p>
        </p:txBody>
      </p:sp>
    </p:spTree>
    <p:extLst>
      <p:ext uri="{BB962C8B-B14F-4D97-AF65-F5344CB8AC3E}">
        <p14:creationId xmlns:p14="http://schemas.microsoft.com/office/powerpoint/2010/main" val="41367958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a:t>
            </a:fld>
            <a:endParaRPr lang="zh-CN" altLang="en-US"/>
          </a:p>
        </p:txBody>
      </p:sp>
    </p:spTree>
    <p:extLst>
      <p:ext uri="{BB962C8B-B14F-4D97-AF65-F5344CB8AC3E}">
        <p14:creationId xmlns:p14="http://schemas.microsoft.com/office/powerpoint/2010/main" val="25947680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10</a:t>
            </a:fld>
            <a:endParaRPr lang="zh-CN" altLang="en-US"/>
          </a:p>
        </p:txBody>
      </p:sp>
    </p:spTree>
    <p:extLst>
      <p:ext uri="{BB962C8B-B14F-4D97-AF65-F5344CB8AC3E}">
        <p14:creationId xmlns:p14="http://schemas.microsoft.com/office/powerpoint/2010/main" val="11992936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11</a:t>
            </a:fld>
            <a:endParaRPr lang="zh-CN" altLang="en-US"/>
          </a:p>
        </p:txBody>
      </p:sp>
    </p:spTree>
    <p:extLst>
      <p:ext uri="{BB962C8B-B14F-4D97-AF65-F5344CB8AC3E}">
        <p14:creationId xmlns:p14="http://schemas.microsoft.com/office/powerpoint/2010/main" val="33119588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12</a:t>
            </a:fld>
            <a:endParaRPr lang="zh-CN" altLang="en-US"/>
          </a:p>
        </p:txBody>
      </p:sp>
    </p:spTree>
    <p:extLst>
      <p:ext uri="{BB962C8B-B14F-4D97-AF65-F5344CB8AC3E}">
        <p14:creationId xmlns:p14="http://schemas.microsoft.com/office/powerpoint/2010/main" val="3430600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13</a:t>
            </a:fld>
            <a:endParaRPr lang="zh-CN" altLang="en-US"/>
          </a:p>
        </p:txBody>
      </p:sp>
    </p:spTree>
    <p:extLst>
      <p:ext uri="{BB962C8B-B14F-4D97-AF65-F5344CB8AC3E}">
        <p14:creationId xmlns:p14="http://schemas.microsoft.com/office/powerpoint/2010/main" val="40088750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14</a:t>
            </a:fld>
            <a:endParaRPr lang="zh-CN" altLang="en-US"/>
          </a:p>
        </p:txBody>
      </p:sp>
    </p:spTree>
    <p:extLst>
      <p:ext uri="{BB962C8B-B14F-4D97-AF65-F5344CB8AC3E}">
        <p14:creationId xmlns:p14="http://schemas.microsoft.com/office/powerpoint/2010/main" val="7423693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15</a:t>
            </a:fld>
            <a:endParaRPr lang="zh-CN" altLang="en-US"/>
          </a:p>
        </p:txBody>
      </p:sp>
    </p:spTree>
    <p:extLst>
      <p:ext uri="{BB962C8B-B14F-4D97-AF65-F5344CB8AC3E}">
        <p14:creationId xmlns:p14="http://schemas.microsoft.com/office/powerpoint/2010/main" val="334454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16</a:t>
            </a:fld>
            <a:endParaRPr lang="zh-CN" altLang="en-US"/>
          </a:p>
        </p:txBody>
      </p:sp>
    </p:spTree>
    <p:extLst>
      <p:ext uri="{BB962C8B-B14F-4D97-AF65-F5344CB8AC3E}">
        <p14:creationId xmlns:p14="http://schemas.microsoft.com/office/powerpoint/2010/main" val="5201671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17</a:t>
            </a:fld>
            <a:endParaRPr lang="zh-CN" altLang="en-US"/>
          </a:p>
        </p:txBody>
      </p:sp>
    </p:spTree>
    <p:extLst>
      <p:ext uri="{BB962C8B-B14F-4D97-AF65-F5344CB8AC3E}">
        <p14:creationId xmlns:p14="http://schemas.microsoft.com/office/powerpoint/2010/main" val="10285820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18</a:t>
            </a:fld>
            <a:endParaRPr lang="zh-CN" altLang="en-US"/>
          </a:p>
        </p:txBody>
      </p:sp>
    </p:spTree>
    <p:extLst>
      <p:ext uri="{BB962C8B-B14F-4D97-AF65-F5344CB8AC3E}">
        <p14:creationId xmlns:p14="http://schemas.microsoft.com/office/powerpoint/2010/main" val="36280832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19</a:t>
            </a:fld>
            <a:endParaRPr lang="zh-CN" altLang="en-US"/>
          </a:p>
        </p:txBody>
      </p:sp>
    </p:spTree>
    <p:extLst>
      <p:ext uri="{BB962C8B-B14F-4D97-AF65-F5344CB8AC3E}">
        <p14:creationId xmlns:p14="http://schemas.microsoft.com/office/powerpoint/2010/main" val="614688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357984-FA77-460E-8204-A568D7213E1C}" type="slidenum">
              <a:rPr lang="zh-CN" altLang="en-US" smtClean="0"/>
              <a:t>2</a:t>
            </a:fld>
            <a:endParaRPr lang="zh-CN" altLang="en-US"/>
          </a:p>
        </p:txBody>
      </p:sp>
    </p:spTree>
    <p:extLst>
      <p:ext uri="{BB962C8B-B14F-4D97-AF65-F5344CB8AC3E}">
        <p14:creationId xmlns:p14="http://schemas.microsoft.com/office/powerpoint/2010/main" val="27725056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20</a:t>
            </a:fld>
            <a:endParaRPr lang="zh-CN" altLang="en-US"/>
          </a:p>
        </p:txBody>
      </p:sp>
    </p:spTree>
    <p:extLst>
      <p:ext uri="{BB962C8B-B14F-4D97-AF65-F5344CB8AC3E}">
        <p14:creationId xmlns:p14="http://schemas.microsoft.com/office/powerpoint/2010/main" val="22769725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21</a:t>
            </a:fld>
            <a:endParaRPr lang="zh-CN" altLang="en-US"/>
          </a:p>
        </p:txBody>
      </p:sp>
    </p:spTree>
    <p:extLst>
      <p:ext uri="{BB962C8B-B14F-4D97-AF65-F5344CB8AC3E}">
        <p14:creationId xmlns:p14="http://schemas.microsoft.com/office/powerpoint/2010/main" val="13746349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22</a:t>
            </a:fld>
            <a:endParaRPr lang="zh-CN" altLang="en-US"/>
          </a:p>
        </p:txBody>
      </p:sp>
    </p:spTree>
    <p:extLst>
      <p:ext uri="{BB962C8B-B14F-4D97-AF65-F5344CB8AC3E}">
        <p14:creationId xmlns:p14="http://schemas.microsoft.com/office/powerpoint/2010/main" val="10598281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23</a:t>
            </a:fld>
            <a:endParaRPr lang="zh-CN" altLang="en-US"/>
          </a:p>
        </p:txBody>
      </p:sp>
    </p:spTree>
    <p:extLst>
      <p:ext uri="{BB962C8B-B14F-4D97-AF65-F5344CB8AC3E}">
        <p14:creationId xmlns:p14="http://schemas.microsoft.com/office/powerpoint/2010/main" val="27813976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24</a:t>
            </a:fld>
            <a:endParaRPr lang="zh-CN" altLang="en-US"/>
          </a:p>
        </p:txBody>
      </p:sp>
    </p:spTree>
    <p:extLst>
      <p:ext uri="{BB962C8B-B14F-4D97-AF65-F5344CB8AC3E}">
        <p14:creationId xmlns:p14="http://schemas.microsoft.com/office/powerpoint/2010/main" val="25065188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25</a:t>
            </a:fld>
            <a:endParaRPr lang="zh-CN" altLang="en-US"/>
          </a:p>
        </p:txBody>
      </p:sp>
    </p:spTree>
    <p:extLst>
      <p:ext uri="{BB962C8B-B14F-4D97-AF65-F5344CB8AC3E}">
        <p14:creationId xmlns:p14="http://schemas.microsoft.com/office/powerpoint/2010/main" val="3110620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3</a:t>
            </a:fld>
            <a:endParaRPr lang="zh-CN" altLang="en-US"/>
          </a:p>
        </p:txBody>
      </p:sp>
    </p:spTree>
    <p:extLst>
      <p:ext uri="{BB962C8B-B14F-4D97-AF65-F5344CB8AC3E}">
        <p14:creationId xmlns:p14="http://schemas.microsoft.com/office/powerpoint/2010/main" val="3901748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4</a:t>
            </a:fld>
            <a:endParaRPr lang="zh-CN" altLang="en-US"/>
          </a:p>
        </p:txBody>
      </p:sp>
    </p:spTree>
    <p:extLst>
      <p:ext uri="{BB962C8B-B14F-4D97-AF65-F5344CB8AC3E}">
        <p14:creationId xmlns:p14="http://schemas.microsoft.com/office/powerpoint/2010/main" val="3867692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5</a:t>
            </a:fld>
            <a:endParaRPr lang="zh-CN" altLang="en-US"/>
          </a:p>
        </p:txBody>
      </p:sp>
    </p:spTree>
    <p:extLst>
      <p:ext uri="{BB962C8B-B14F-4D97-AF65-F5344CB8AC3E}">
        <p14:creationId xmlns:p14="http://schemas.microsoft.com/office/powerpoint/2010/main" val="1383952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6</a:t>
            </a:fld>
            <a:endParaRPr lang="zh-CN" altLang="en-US"/>
          </a:p>
        </p:txBody>
      </p:sp>
    </p:spTree>
    <p:extLst>
      <p:ext uri="{BB962C8B-B14F-4D97-AF65-F5344CB8AC3E}">
        <p14:creationId xmlns:p14="http://schemas.microsoft.com/office/powerpoint/2010/main" val="3992312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7</a:t>
            </a:fld>
            <a:endParaRPr lang="zh-CN" altLang="en-US"/>
          </a:p>
        </p:txBody>
      </p:sp>
    </p:spTree>
    <p:extLst>
      <p:ext uri="{BB962C8B-B14F-4D97-AF65-F5344CB8AC3E}">
        <p14:creationId xmlns:p14="http://schemas.microsoft.com/office/powerpoint/2010/main" val="3820738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8</a:t>
            </a:fld>
            <a:endParaRPr lang="zh-CN" altLang="en-US"/>
          </a:p>
        </p:txBody>
      </p:sp>
    </p:spTree>
    <p:extLst>
      <p:ext uri="{BB962C8B-B14F-4D97-AF65-F5344CB8AC3E}">
        <p14:creationId xmlns:p14="http://schemas.microsoft.com/office/powerpoint/2010/main" val="1457346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2553725-671C-4999-8D68-861E5DC01BD8}" type="slidenum">
              <a:rPr lang="zh-CN" altLang="en-US" smtClean="0"/>
              <a:t>9</a:t>
            </a:fld>
            <a:endParaRPr lang="zh-CN" altLang="en-US"/>
          </a:p>
        </p:txBody>
      </p:sp>
    </p:spTree>
    <p:extLst>
      <p:ext uri="{BB962C8B-B14F-4D97-AF65-F5344CB8AC3E}">
        <p14:creationId xmlns:p14="http://schemas.microsoft.com/office/powerpoint/2010/main" val="2951989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337950577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4292131042"/>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1952128637"/>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668717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154125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171221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310128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584789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29581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453048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28807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417379851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26556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921063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667421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2343028950"/>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1951757828"/>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3785743930"/>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1272998583"/>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2103091704"/>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2275436477"/>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1AD7F68-8E1B-45E2-8A27-5D5DEAAB1BF2}" type="datetimeFigureOut">
              <a:rPr lang="zh-CN" altLang="en-US" smtClean="0"/>
              <a:t>2018/3/7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2724821356"/>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AD7F68-8E1B-45E2-8A27-5D5DEAAB1BF2}" type="datetimeFigureOut">
              <a:rPr lang="zh-CN" altLang="en-US" smtClean="0"/>
              <a:t>2018/3/7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00BE8D-5581-489A-A491-65FC32FEA9FD}" type="slidenum">
              <a:rPr lang="zh-CN" altLang="en-US" smtClean="0"/>
              <a:t>‹#›</a:t>
            </a:fld>
            <a:endParaRPr lang="zh-CN" altLang="en-US"/>
          </a:p>
        </p:txBody>
      </p:sp>
    </p:spTree>
    <p:extLst>
      <p:ext uri="{BB962C8B-B14F-4D97-AF65-F5344CB8AC3E}">
        <p14:creationId xmlns:p14="http://schemas.microsoft.com/office/powerpoint/2010/main" val="666783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pPr/>
              <a:t>2018/3/7</a:t>
            </a:fld>
            <a:endParaRPr lang="zh-CN" altLang="en-US">
              <a:solidFill>
                <a:prstClr val="black">
                  <a:tint val="75000"/>
                </a:prstClr>
              </a:solidFill>
            </a:endParaRPr>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8800327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8" Type="http://schemas.openxmlformats.org/officeDocument/2006/relationships/tags" Target="../tags/tag11.xml"/><Relationship Id="rId13" Type="http://schemas.openxmlformats.org/officeDocument/2006/relationships/tags" Target="../tags/tag16.xml"/><Relationship Id="rId18" Type="http://schemas.openxmlformats.org/officeDocument/2006/relationships/image" Target="../media/image18.jpeg"/><Relationship Id="rId3" Type="http://schemas.openxmlformats.org/officeDocument/2006/relationships/tags" Target="../tags/tag6.xml"/><Relationship Id="rId7" Type="http://schemas.openxmlformats.org/officeDocument/2006/relationships/tags" Target="../tags/tag10.xml"/><Relationship Id="rId12" Type="http://schemas.openxmlformats.org/officeDocument/2006/relationships/tags" Target="../tags/tag15.xml"/><Relationship Id="rId17" Type="http://schemas.openxmlformats.org/officeDocument/2006/relationships/image" Target="../media/image17.png"/><Relationship Id="rId2" Type="http://schemas.openxmlformats.org/officeDocument/2006/relationships/tags" Target="../tags/tag5.xml"/><Relationship Id="rId16" Type="http://schemas.openxmlformats.org/officeDocument/2006/relationships/notesSlide" Target="../notesSlides/notesSlide15.xml"/><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tags" Target="../tags/tag14.xml"/><Relationship Id="rId5" Type="http://schemas.openxmlformats.org/officeDocument/2006/relationships/tags" Target="../tags/tag8.xml"/><Relationship Id="rId15" Type="http://schemas.openxmlformats.org/officeDocument/2006/relationships/slideLayout" Target="../slideLayouts/slideLayout7.xml"/><Relationship Id="rId10" Type="http://schemas.openxmlformats.org/officeDocument/2006/relationships/tags" Target="../tags/tag13.xml"/><Relationship Id="rId4" Type="http://schemas.openxmlformats.org/officeDocument/2006/relationships/tags" Target="../tags/tag7.xml"/><Relationship Id="rId9" Type="http://schemas.openxmlformats.org/officeDocument/2006/relationships/tags" Target="../tags/tag12.xml"/><Relationship Id="rId14" Type="http://schemas.openxmlformats.org/officeDocument/2006/relationships/tags" Target="../tags/tag17.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9.xml"/><Relationship Id="rId1" Type="http://schemas.openxmlformats.org/officeDocument/2006/relationships/tags" Target="../tags/tag18.xml"/><Relationship Id="rId5" Type="http://schemas.openxmlformats.org/officeDocument/2006/relationships/image" Target="../media/image1.jp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18" Type="http://schemas.openxmlformats.org/officeDocument/2006/relationships/image" Target="../media/image19.png"/><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ziliao/"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20" Type="http://schemas.openxmlformats.org/officeDocument/2006/relationships/image" Target="../media/image21.png"/><Relationship Id="rId1" Type="http://schemas.openxmlformats.org/officeDocument/2006/relationships/slideLayout" Target="../slideLayouts/slideLayout13.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19" Type="http://schemas.openxmlformats.org/officeDocument/2006/relationships/image" Target="../media/image20.png"/><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fanwe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Freeform 23"/>
          <p:cNvSpPr>
            <a:spLocks noEditPoints="1"/>
          </p:cNvSpPr>
          <p:nvPr/>
        </p:nvSpPr>
        <p:spPr bwMode="auto">
          <a:xfrm>
            <a:off x="3694359" y="344932"/>
            <a:ext cx="4645930" cy="4643333"/>
          </a:xfrm>
          <a:custGeom>
            <a:avLst/>
            <a:gdLst>
              <a:gd name="T0" fmla="*/ 649 w 755"/>
              <a:gd name="T1" fmla="*/ 221 h 754"/>
              <a:gd name="T2" fmla="*/ 644 w 755"/>
              <a:gd name="T3" fmla="*/ 215 h 754"/>
              <a:gd name="T4" fmla="*/ 585 w 755"/>
              <a:gd name="T5" fmla="*/ 86 h 754"/>
              <a:gd name="T6" fmla="*/ 544 w 755"/>
              <a:gd name="T7" fmla="*/ 38 h 754"/>
              <a:gd name="T8" fmla="*/ 566 w 755"/>
              <a:gd name="T9" fmla="*/ 85 h 754"/>
              <a:gd name="T10" fmla="*/ 485 w 755"/>
              <a:gd name="T11" fmla="*/ 79 h 754"/>
              <a:gd name="T12" fmla="*/ 377 w 755"/>
              <a:gd name="T13" fmla="*/ 0 h 754"/>
              <a:gd name="T14" fmla="*/ 297 w 755"/>
              <a:gd name="T15" fmla="*/ 7 h 754"/>
              <a:gd name="T16" fmla="*/ 173 w 755"/>
              <a:gd name="T17" fmla="*/ 84 h 754"/>
              <a:gd name="T18" fmla="*/ 170 w 755"/>
              <a:gd name="T19" fmla="*/ 85 h 754"/>
              <a:gd name="T20" fmla="*/ 157 w 755"/>
              <a:gd name="T21" fmla="*/ 130 h 754"/>
              <a:gd name="T22" fmla="*/ 104 w 755"/>
              <a:gd name="T23" fmla="*/ 221 h 754"/>
              <a:gd name="T24" fmla="*/ 1 w 755"/>
              <a:gd name="T25" fmla="*/ 377 h 754"/>
              <a:gd name="T26" fmla="*/ 88 w 755"/>
              <a:gd name="T27" fmla="*/ 411 h 754"/>
              <a:gd name="T28" fmla="*/ 38 w 755"/>
              <a:gd name="T29" fmla="*/ 540 h 754"/>
              <a:gd name="T30" fmla="*/ 168 w 755"/>
              <a:gd name="T31" fmla="*/ 662 h 754"/>
              <a:gd name="T32" fmla="*/ 169 w 755"/>
              <a:gd name="T33" fmla="*/ 670 h 754"/>
              <a:gd name="T34" fmla="*/ 188 w 755"/>
              <a:gd name="T35" fmla="*/ 669 h 754"/>
              <a:gd name="T36" fmla="*/ 298 w 755"/>
              <a:gd name="T37" fmla="*/ 748 h 754"/>
              <a:gd name="T38" fmla="*/ 377 w 755"/>
              <a:gd name="T39" fmla="*/ 674 h 754"/>
              <a:gd name="T40" fmla="*/ 480 w 755"/>
              <a:gd name="T41" fmla="*/ 671 h 754"/>
              <a:gd name="T42" fmla="*/ 490 w 755"/>
              <a:gd name="T43" fmla="*/ 672 h 754"/>
              <a:gd name="T44" fmla="*/ 541 w 755"/>
              <a:gd name="T45" fmla="*/ 719 h 754"/>
              <a:gd name="T46" fmla="*/ 631 w 755"/>
              <a:gd name="T47" fmla="*/ 661 h 754"/>
              <a:gd name="T48" fmla="*/ 643 w 755"/>
              <a:gd name="T49" fmla="*/ 538 h 754"/>
              <a:gd name="T50" fmla="*/ 650 w 755"/>
              <a:gd name="T51" fmla="*/ 533 h 754"/>
              <a:gd name="T52" fmla="*/ 755 w 755"/>
              <a:gd name="T53" fmla="*/ 377 h 754"/>
              <a:gd name="T54" fmla="*/ 504 w 755"/>
              <a:gd name="T55" fmla="*/ 373 h 754"/>
              <a:gd name="T56" fmla="*/ 645 w 755"/>
              <a:gd name="T57" fmla="*/ 225 h 754"/>
              <a:gd name="T58" fmla="*/ 383 w 755"/>
              <a:gd name="T59" fmla="*/ 502 h 754"/>
              <a:gd name="T60" fmla="*/ 504 w 755"/>
              <a:gd name="T61" fmla="*/ 383 h 754"/>
              <a:gd name="T62" fmla="*/ 256 w 755"/>
              <a:gd name="T63" fmla="*/ 378 h 754"/>
              <a:gd name="T64" fmla="*/ 266 w 755"/>
              <a:gd name="T65" fmla="*/ 510 h 754"/>
              <a:gd name="T66" fmla="*/ 377 w 755"/>
              <a:gd name="T67" fmla="*/ 257 h 754"/>
              <a:gd name="T68" fmla="*/ 256 w 755"/>
              <a:gd name="T69" fmla="*/ 243 h 754"/>
              <a:gd name="T70" fmla="*/ 489 w 755"/>
              <a:gd name="T71" fmla="*/ 245 h 754"/>
              <a:gd name="T72" fmla="*/ 564 w 755"/>
              <a:gd name="T73" fmla="*/ 86 h 754"/>
              <a:gd name="T74" fmla="*/ 639 w 755"/>
              <a:gd name="T75" fmla="*/ 220 h 754"/>
              <a:gd name="T76" fmla="*/ 491 w 755"/>
              <a:gd name="T77" fmla="*/ 85 h 754"/>
              <a:gd name="T78" fmla="*/ 503 w 755"/>
              <a:gd name="T79" fmla="*/ 238 h 754"/>
              <a:gd name="T80" fmla="*/ 378 w 755"/>
              <a:gd name="T81" fmla="*/ 90 h 754"/>
              <a:gd name="T82" fmla="*/ 377 w 755"/>
              <a:gd name="T83" fmla="*/ 90 h 754"/>
              <a:gd name="T84" fmla="*/ 268 w 755"/>
              <a:gd name="T85" fmla="*/ 89 h 754"/>
              <a:gd name="T86" fmla="*/ 173 w 755"/>
              <a:gd name="T87" fmla="*/ 95 h 754"/>
              <a:gd name="T88" fmla="*/ 251 w 755"/>
              <a:gd name="T89" fmla="*/ 238 h 754"/>
              <a:gd name="T90" fmla="*/ 114 w 755"/>
              <a:gd name="T91" fmla="*/ 217 h 754"/>
              <a:gd name="T92" fmla="*/ 245 w 755"/>
              <a:gd name="T93" fmla="*/ 243 h 754"/>
              <a:gd name="T94" fmla="*/ 86 w 755"/>
              <a:gd name="T95" fmla="*/ 377 h 754"/>
              <a:gd name="T96" fmla="*/ 246 w 755"/>
              <a:gd name="T97" fmla="*/ 378 h 754"/>
              <a:gd name="T98" fmla="*/ 110 w 755"/>
              <a:gd name="T99" fmla="*/ 528 h 754"/>
              <a:gd name="T100" fmla="*/ 169 w 755"/>
              <a:gd name="T101" fmla="*/ 661 h 754"/>
              <a:gd name="T102" fmla="*/ 251 w 755"/>
              <a:gd name="T103" fmla="*/ 518 h 754"/>
              <a:gd name="T104" fmla="*/ 268 w 755"/>
              <a:gd name="T105" fmla="*/ 666 h 754"/>
              <a:gd name="T106" fmla="*/ 373 w 755"/>
              <a:gd name="T107" fmla="*/ 503 h 754"/>
              <a:gd name="T108" fmla="*/ 475 w 755"/>
              <a:gd name="T109" fmla="*/ 670 h 754"/>
              <a:gd name="T110" fmla="*/ 458 w 755"/>
              <a:gd name="T111" fmla="*/ 507 h 754"/>
              <a:gd name="T112" fmla="*/ 480 w 755"/>
              <a:gd name="T113" fmla="*/ 670 h 754"/>
              <a:gd name="T114" fmla="*/ 490 w 755"/>
              <a:gd name="T115" fmla="*/ 670 h 754"/>
              <a:gd name="T116" fmla="*/ 639 w 755"/>
              <a:gd name="T117" fmla="*/ 533 h 754"/>
              <a:gd name="T118" fmla="*/ 639 w 755"/>
              <a:gd name="T119" fmla="*/ 532 h 754"/>
              <a:gd name="T120" fmla="*/ 508 w 755"/>
              <a:gd name="T121" fmla="*/ 378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5" h="754">
                <a:moveTo>
                  <a:pt x="755" y="377"/>
                </a:moveTo>
                <a:cubicBezTo>
                  <a:pt x="727" y="377"/>
                  <a:pt x="702" y="377"/>
                  <a:pt x="679" y="377"/>
                </a:cubicBezTo>
                <a:cubicBezTo>
                  <a:pt x="679" y="374"/>
                  <a:pt x="677" y="372"/>
                  <a:pt x="675" y="372"/>
                </a:cubicBezTo>
                <a:cubicBezTo>
                  <a:pt x="672" y="363"/>
                  <a:pt x="670" y="353"/>
                  <a:pt x="667" y="344"/>
                </a:cubicBezTo>
                <a:cubicBezTo>
                  <a:pt x="657" y="305"/>
                  <a:pt x="650" y="266"/>
                  <a:pt x="646" y="225"/>
                </a:cubicBezTo>
                <a:cubicBezTo>
                  <a:pt x="648" y="224"/>
                  <a:pt x="649" y="223"/>
                  <a:pt x="649" y="221"/>
                </a:cubicBezTo>
                <a:cubicBezTo>
                  <a:pt x="653" y="220"/>
                  <a:pt x="658" y="220"/>
                  <a:pt x="662" y="220"/>
                </a:cubicBezTo>
                <a:cubicBezTo>
                  <a:pt x="679" y="218"/>
                  <a:pt x="698" y="217"/>
                  <a:pt x="717" y="215"/>
                </a:cubicBezTo>
                <a:cubicBezTo>
                  <a:pt x="717" y="214"/>
                  <a:pt x="717" y="214"/>
                  <a:pt x="717" y="214"/>
                </a:cubicBezTo>
                <a:cubicBezTo>
                  <a:pt x="703" y="215"/>
                  <a:pt x="690" y="217"/>
                  <a:pt x="677" y="218"/>
                </a:cubicBezTo>
                <a:cubicBezTo>
                  <a:pt x="668" y="218"/>
                  <a:pt x="658" y="219"/>
                  <a:pt x="649" y="220"/>
                </a:cubicBezTo>
                <a:cubicBezTo>
                  <a:pt x="649" y="217"/>
                  <a:pt x="647" y="215"/>
                  <a:pt x="644" y="215"/>
                </a:cubicBezTo>
                <a:cubicBezTo>
                  <a:pt x="644" y="215"/>
                  <a:pt x="643" y="215"/>
                  <a:pt x="642" y="216"/>
                </a:cubicBezTo>
                <a:cubicBezTo>
                  <a:pt x="630" y="199"/>
                  <a:pt x="619" y="181"/>
                  <a:pt x="611" y="162"/>
                </a:cubicBezTo>
                <a:cubicBezTo>
                  <a:pt x="601" y="141"/>
                  <a:pt x="593" y="117"/>
                  <a:pt x="586" y="90"/>
                </a:cubicBezTo>
                <a:cubicBezTo>
                  <a:pt x="586" y="90"/>
                  <a:pt x="586" y="90"/>
                  <a:pt x="586" y="90"/>
                </a:cubicBezTo>
                <a:cubicBezTo>
                  <a:pt x="586" y="89"/>
                  <a:pt x="586" y="88"/>
                  <a:pt x="586" y="87"/>
                </a:cubicBezTo>
                <a:cubicBezTo>
                  <a:pt x="586" y="87"/>
                  <a:pt x="585" y="86"/>
                  <a:pt x="585" y="86"/>
                </a:cubicBezTo>
                <a:cubicBezTo>
                  <a:pt x="600" y="89"/>
                  <a:pt x="615" y="91"/>
                  <a:pt x="631" y="93"/>
                </a:cubicBezTo>
                <a:cubicBezTo>
                  <a:pt x="629" y="92"/>
                  <a:pt x="629" y="92"/>
                  <a:pt x="629" y="92"/>
                </a:cubicBezTo>
                <a:cubicBezTo>
                  <a:pt x="613" y="90"/>
                  <a:pt x="599" y="88"/>
                  <a:pt x="585" y="85"/>
                </a:cubicBezTo>
                <a:cubicBezTo>
                  <a:pt x="585" y="85"/>
                  <a:pt x="585" y="85"/>
                  <a:pt x="585" y="85"/>
                </a:cubicBezTo>
                <a:cubicBezTo>
                  <a:pt x="585" y="85"/>
                  <a:pt x="585" y="85"/>
                  <a:pt x="585" y="85"/>
                </a:cubicBezTo>
                <a:cubicBezTo>
                  <a:pt x="571" y="71"/>
                  <a:pt x="558" y="56"/>
                  <a:pt x="544" y="38"/>
                </a:cubicBezTo>
                <a:cubicBezTo>
                  <a:pt x="541" y="36"/>
                  <a:pt x="541" y="36"/>
                  <a:pt x="541" y="36"/>
                </a:cubicBezTo>
                <a:cubicBezTo>
                  <a:pt x="555" y="54"/>
                  <a:pt x="569" y="71"/>
                  <a:pt x="583" y="85"/>
                </a:cubicBezTo>
                <a:cubicBezTo>
                  <a:pt x="583" y="85"/>
                  <a:pt x="583" y="85"/>
                  <a:pt x="583" y="85"/>
                </a:cubicBezTo>
                <a:cubicBezTo>
                  <a:pt x="582" y="84"/>
                  <a:pt x="582" y="84"/>
                  <a:pt x="581" y="84"/>
                </a:cubicBezTo>
                <a:cubicBezTo>
                  <a:pt x="580" y="84"/>
                  <a:pt x="580" y="84"/>
                  <a:pt x="579" y="85"/>
                </a:cubicBezTo>
                <a:cubicBezTo>
                  <a:pt x="574" y="85"/>
                  <a:pt x="570" y="85"/>
                  <a:pt x="566" y="85"/>
                </a:cubicBezTo>
                <a:cubicBezTo>
                  <a:pt x="539" y="85"/>
                  <a:pt x="515" y="85"/>
                  <a:pt x="490" y="83"/>
                </a:cubicBezTo>
                <a:cubicBezTo>
                  <a:pt x="490" y="81"/>
                  <a:pt x="488" y="79"/>
                  <a:pt x="486" y="79"/>
                </a:cubicBezTo>
                <a:cubicBezTo>
                  <a:pt x="477" y="58"/>
                  <a:pt x="468" y="33"/>
                  <a:pt x="459" y="7"/>
                </a:cubicBezTo>
                <a:cubicBezTo>
                  <a:pt x="457" y="6"/>
                  <a:pt x="457" y="6"/>
                  <a:pt x="457" y="6"/>
                </a:cubicBezTo>
                <a:cubicBezTo>
                  <a:pt x="461" y="16"/>
                  <a:pt x="464" y="24"/>
                  <a:pt x="467" y="33"/>
                </a:cubicBezTo>
                <a:cubicBezTo>
                  <a:pt x="473" y="49"/>
                  <a:pt x="479" y="65"/>
                  <a:pt x="485" y="79"/>
                </a:cubicBezTo>
                <a:cubicBezTo>
                  <a:pt x="483" y="79"/>
                  <a:pt x="481" y="81"/>
                  <a:pt x="480" y="83"/>
                </a:cubicBezTo>
                <a:cubicBezTo>
                  <a:pt x="447" y="84"/>
                  <a:pt x="415" y="84"/>
                  <a:pt x="383" y="83"/>
                </a:cubicBezTo>
                <a:cubicBezTo>
                  <a:pt x="382" y="81"/>
                  <a:pt x="380" y="80"/>
                  <a:pt x="378" y="80"/>
                </a:cubicBezTo>
                <a:cubicBezTo>
                  <a:pt x="378" y="55"/>
                  <a:pt x="378" y="29"/>
                  <a:pt x="378" y="0"/>
                </a:cubicBezTo>
                <a:cubicBezTo>
                  <a:pt x="378" y="0"/>
                  <a:pt x="378" y="0"/>
                  <a:pt x="378" y="0"/>
                </a:cubicBezTo>
                <a:cubicBezTo>
                  <a:pt x="377" y="0"/>
                  <a:pt x="377" y="0"/>
                  <a:pt x="377" y="0"/>
                </a:cubicBezTo>
                <a:cubicBezTo>
                  <a:pt x="377" y="29"/>
                  <a:pt x="377" y="55"/>
                  <a:pt x="377" y="80"/>
                </a:cubicBezTo>
                <a:cubicBezTo>
                  <a:pt x="375" y="80"/>
                  <a:pt x="373" y="81"/>
                  <a:pt x="373" y="83"/>
                </a:cubicBezTo>
                <a:cubicBezTo>
                  <a:pt x="340" y="84"/>
                  <a:pt x="307" y="84"/>
                  <a:pt x="273" y="83"/>
                </a:cubicBezTo>
                <a:cubicBezTo>
                  <a:pt x="273" y="81"/>
                  <a:pt x="272" y="80"/>
                  <a:pt x="270" y="79"/>
                </a:cubicBezTo>
                <a:cubicBezTo>
                  <a:pt x="279" y="58"/>
                  <a:pt x="288" y="33"/>
                  <a:pt x="298" y="6"/>
                </a:cubicBezTo>
                <a:cubicBezTo>
                  <a:pt x="297" y="7"/>
                  <a:pt x="297" y="7"/>
                  <a:pt x="297" y="7"/>
                </a:cubicBezTo>
                <a:cubicBezTo>
                  <a:pt x="287" y="33"/>
                  <a:pt x="278" y="58"/>
                  <a:pt x="269" y="79"/>
                </a:cubicBezTo>
                <a:cubicBezTo>
                  <a:pt x="269" y="79"/>
                  <a:pt x="269" y="79"/>
                  <a:pt x="268" y="79"/>
                </a:cubicBezTo>
                <a:cubicBezTo>
                  <a:pt x="266" y="79"/>
                  <a:pt x="264" y="81"/>
                  <a:pt x="263" y="83"/>
                </a:cubicBezTo>
                <a:cubicBezTo>
                  <a:pt x="237" y="85"/>
                  <a:pt x="211" y="86"/>
                  <a:pt x="182" y="85"/>
                </a:cubicBezTo>
                <a:cubicBezTo>
                  <a:pt x="180" y="85"/>
                  <a:pt x="177" y="85"/>
                  <a:pt x="175" y="85"/>
                </a:cubicBezTo>
                <a:cubicBezTo>
                  <a:pt x="174" y="84"/>
                  <a:pt x="174" y="84"/>
                  <a:pt x="173" y="84"/>
                </a:cubicBezTo>
                <a:cubicBezTo>
                  <a:pt x="173" y="84"/>
                  <a:pt x="173" y="84"/>
                  <a:pt x="172" y="84"/>
                </a:cubicBezTo>
                <a:cubicBezTo>
                  <a:pt x="187" y="70"/>
                  <a:pt x="200" y="54"/>
                  <a:pt x="214" y="36"/>
                </a:cubicBezTo>
                <a:cubicBezTo>
                  <a:pt x="211" y="38"/>
                  <a:pt x="211" y="38"/>
                  <a:pt x="211" y="38"/>
                </a:cubicBezTo>
                <a:cubicBezTo>
                  <a:pt x="198" y="56"/>
                  <a:pt x="184" y="71"/>
                  <a:pt x="170" y="85"/>
                </a:cubicBezTo>
                <a:cubicBezTo>
                  <a:pt x="170" y="85"/>
                  <a:pt x="170" y="85"/>
                  <a:pt x="170" y="85"/>
                </a:cubicBezTo>
                <a:cubicBezTo>
                  <a:pt x="170" y="85"/>
                  <a:pt x="170" y="85"/>
                  <a:pt x="170" y="85"/>
                </a:cubicBezTo>
                <a:cubicBezTo>
                  <a:pt x="156" y="88"/>
                  <a:pt x="142" y="90"/>
                  <a:pt x="126" y="92"/>
                </a:cubicBezTo>
                <a:cubicBezTo>
                  <a:pt x="124" y="93"/>
                  <a:pt x="124" y="93"/>
                  <a:pt x="124" y="93"/>
                </a:cubicBezTo>
                <a:cubicBezTo>
                  <a:pt x="140" y="91"/>
                  <a:pt x="155" y="89"/>
                  <a:pt x="169" y="86"/>
                </a:cubicBezTo>
                <a:cubicBezTo>
                  <a:pt x="168" y="87"/>
                  <a:pt x="168" y="88"/>
                  <a:pt x="168" y="90"/>
                </a:cubicBezTo>
                <a:cubicBezTo>
                  <a:pt x="168" y="90"/>
                  <a:pt x="168" y="91"/>
                  <a:pt x="168" y="92"/>
                </a:cubicBezTo>
                <a:cubicBezTo>
                  <a:pt x="165" y="106"/>
                  <a:pt x="161" y="118"/>
                  <a:pt x="157" y="130"/>
                </a:cubicBezTo>
                <a:cubicBezTo>
                  <a:pt x="146" y="163"/>
                  <a:pt x="132" y="190"/>
                  <a:pt x="113" y="216"/>
                </a:cubicBezTo>
                <a:cubicBezTo>
                  <a:pt x="112" y="215"/>
                  <a:pt x="111" y="215"/>
                  <a:pt x="110" y="215"/>
                </a:cubicBezTo>
                <a:cubicBezTo>
                  <a:pt x="107" y="215"/>
                  <a:pt x="105" y="217"/>
                  <a:pt x="104" y="220"/>
                </a:cubicBezTo>
                <a:cubicBezTo>
                  <a:pt x="84" y="218"/>
                  <a:pt x="62" y="216"/>
                  <a:pt x="38" y="214"/>
                </a:cubicBezTo>
                <a:cubicBezTo>
                  <a:pt x="38" y="215"/>
                  <a:pt x="38" y="215"/>
                  <a:pt x="38" y="215"/>
                </a:cubicBezTo>
                <a:cubicBezTo>
                  <a:pt x="62" y="217"/>
                  <a:pt x="84" y="219"/>
                  <a:pt x="104" y="221"/>
                </a:cubicBezTo>
                <a:cubicBezTo>
                  <a:pt x="105" y="223"/>
                  <a:pt x="107" y="225"/>
                  <a:pt x="109" y="225"/>
                </a:cubicBezTo>
                <a:cubicBezTo>
                  <a:pt x="107" y="249"/>
                  <a:pt x="104" y="272"/>
                  <a:pt x="99" y="294"/>
                </a:cubicBezTo>
                <a:cubicBezTo>
                  <a:pt x="94" y="320"/>
                  <a:pt x="88" y="345"/>
                  <a:pt x="81" y="372"/>
                </a:cubicBezTo>
                <a:cubicBezTo>
                  <a:pt x="81" y="372"/>
                  <a:pt x="81" y="372"/>
                  <a:pt x="81" y="372"/>
                </a:cubicBezTo>
                <a:cubicBezTo>
                  <a:pt x="78" y="372"/>
                  <a:pt x="75" y="374"/>
                  <a:pt x="75" y="377"/>
                </a:cubicBezTo>
                <a:cubicBezTo>
                  <a:pt x="52" y="377"/>
                  <a:pt x="28" y="377"/>
                  <a:pt x="1" y="377"/>
                </a:cubicBezTo>
                <a:cubicBezTo>
                  <a:pt x="0" y="377"/>
                  <a:pt x="0" y="377"/>
                  <a:pt x="0" y="377"/>
                </a:cubicBezTo>
                <a:cubicBezTo>
                  <a:pt x="0" y="377"/>
                  <a:pt x="0" y="377"/>
                  <a:pt x="0" y="377"/>
                </a:cubicBezTo>
                <a:cubicBezTo>
                  <a:pt x="1" y="378"/>
                  <a:pt x="1" y="378"/>
                  <a:pt x="1" y="378"/>
                </a:cubicBezTo>
                <a:cubicBezTo>
                  <a:pt x="28" y="378"/>
                  <a:pt x="52" y="378"/>
                  <a:pt x="75" y="378"/>
                </a:cubicBezTo>
                <a:cubicBezTo>
                  <a:pt x="76" y="380"/>
                  <a:pt x="78" y="382"/>
                  <a:pt x="80" y="382"/>
                </a:cubicBezTo>
                <a:cubicBezTo>
                  <a:pt x="83" y="392"/>
                  <a:pt x="86" y="401"/>
                  <a:pt x="88" y="411"/>
                </a:cubicBezTo>
                <a:cubicBezTo>
                  <a:pt x="98" y="450"/>
                  <a:pt x="105" y="487"/>
                  <a:pt x="109" y="528"/>
                </a:cubicBezTo>
                <a:cubicBezTo>
                  <a:pt x="106" y="528"/>
                  <a:pt x="104" y="531"/>
                  <a:pt x="104" y="533"/>
                </a:cubicBezTo>
                <a:cubicBezTo>
                  <a:pt x="104" y="534"/>
                  <a:pt x="104" y="534"/>
                  <a:pt x="104" y="534"/>
                </a:cubicBezTo>
                <a:cubicBezTo>
                  <a:pt x="101" y="534"/>
                  <a:pt x="97" y="534"/>
                  <a:pt x="93" y="535"/>
                </a:cubicBezTo>
                <a:cubicBezTo>
                  <a:pt x="76" y="536"/>
                  <a:pt x="58" y="538"/>
                  <a:pt x="38" y="540"/>
                </a:cubicBezTo>
                <a:cubicBezTo>
                  <a:pt x="38" y="540"/>
                  <a:pt x="38" y="540"/>
                  <a:pt x="38" y="540"/>
                </a:cubicBezTo>
                <a:cubicBezTo>
                  <a:pt x="52" y="539"/>
                  <a:pt x="65" y="538"/>
                  <a:pt x="78" y="537"/>
                </a:cubicBezTo>
                <a:cubicBezTo>
                  <a:pt x="87" y="536"/>
                  <a:pt x="96" y="535"/>
                  <a:pt x="104" y="535"/>
                </a:cubicBezTo>
                <a:cubicBezTo>
                  <a:pt x="105" y="537"/>
                  <a:pt x="107" y="539"/>
                  <a:pt x="109" y="539"/>
                </a:cubicBezTo>
                <a:cubicBezTo>
                  <a:pt x="110" y="539"/>
                  <a:pt x="111" y="538"/>
                  <a:pt x="112" y="538"/>
                </a:cubicBezTo>
                <a:cubicBezTo>
                  <a:pt x="125" y="555"/>
                  <a:pt x="135" y="573"/>
                  <a:pt x="145" y="592"/>
                </a:cubicBezTo>
                <a:cubicBezTo>
                  <a:pt x="154" y="613"/>
                  <a:pt x="162" y="635"/>
                  <a:pt x="168" y="662"/>
                </a:cubicBezTo>
                <a:cubicBezTo>
                  <a:pt x="167" y="663"/>
                  <a:pt x="167" y="664"/>
                  <a:pt x="167" y="666"/>
                </a:cubicBezTo>
                <a:cubicBezTo>
                  <a:pt x="167" y="666"/>
                  <a:pt x="167" y="667"/>
                  <a:pt x="167" y="668"/>
                </a:cubicBezTo>
                <a:cubicBezTo>
                  <a:pt x="154" y="665"/>
                  <a:pt x="139" y="663"/>
                  <a:pt x="124" y="661"/>
                </a:cubicBezTo>
                <a:cubicBezTo>
                  <a:pt x="126" y="663"/>
                  <a:pt x="126" y="663"/>
                  <a:pt x="126" y="663"/>
                </a:cubicBezTo>
                <a:cubicBezTo>
                  <a:pt x="132" y="663"/>
                  <a:pt x="137" y="664"/>
                  <a:pt x="142" y="665"/>
                </a:cubicBezTo>
                <a:cubicBezTo>
                  <a:pt x="151" y="666"/>
                  <a:pt x="160" y="668"/>
                  <a:pt x="169" y="670"/>
                </a:cubicBezTo>
                <a:cubicBezTo>
                  <a:pt x="169" y="670"/>
                  <a:pt x="170" y="670"/>
                  <a:pt x="171" y="671"/>
                </a:cubicBezTo>
                <a:cubicBezTo>
                  <a:pt x="185" y="684"/>
                  <a:pt x="198" y="699"/>
                  <a:pt x="211" y="717"/>
                </a:cubicBezTo>
                <a:cubicBezTo>
                  <a:pt x="214" y="719"/>
                  <a:pt x="214" y="719"/>
                  <a:pt x="214" y="719"/>
                </a:cubicBezTo>
                <a:cubicBezTo>
                  <a:pt x="201" y="700"/>
                  <a:pt x="187" y="684"/>
                  <a:pt x="173" y="671"/>
                </a:cubicBezTo>
                <a:cubicBezTo>
                  <a:pt x="173" y="670"/>
                  <a:pt x="174" y="670"/>
                  <a:pt x="175" y="670"/>
                </a:cubicBezTo>
                <a:cubicBezTo>
                  <a:pt x="179" y="670"/>
                  <a:pt x="184" y="670"/>
                  <a:pt x="188" y="669"/>
                </a:cubicBezTo>
                <a:cubicBezTo>
                  <a:pt x="215" y="669"/>
                  <a:pt x="239" y="670"/>
                  <a:pt x="264" y="671"/>
                </a:cubicBezTo>
                <a:cubicBezTo>
                  <a:pt x="264" y="671"/>
                  <a:pt x="264" y="671"/>
                  <a:pt x="264" y="672"/>
                </a:cubicBezTo>
                <a:cubicBezTo>
                  <a:pt x="264" y="674"/>
                  <a:pt x="266" y="677"/>
                  <a:pt x="269" y="677"/>
                </a:cubicBezTo>
                <a:cubicBezTo>
                  <a:pt x="269" y="677"/>
                  <a:pt x="269" y="677"/>
                  <a:pt x="270" y="677"/>
                </a:cubicBezTo>
                <a:cubicBezTo>
                  <a:pt x="278" y="698"/>
                  <a:pt x="287" y="722"/>
                  <a:pt x="297" y="748"/>
                </a:cubicBezTo>
                <a:cubicBezTo>
                  <a:pt x="298" y="748"/>
                  <a:pt x="298" y="748"/>
                  <a:pt x="298" y="748"/>
                </a:cubicBezTo>
                <a:cubicBezTo>
                  <a:pt x="294" y="739"/>
                  <a:pt x="291" y="730"/>
                  <a:pt x="288" y="722"/>
                </a:cubicBezTo>
                <a:cubicBezTo>
                  <a:pt x="282" y="706"/>
                  <a:pt x="276" y="690"/>
                  <a:pt x="271" y="676"/>
                </a:cubicBezTo>
                <a:cubicBezTo>
                  <a:pt x="273" y="676"/>
                  <a:pt x="274" y="674"/>
                  <a:pt x="274" y="672"/>
                </a:cubicBezTo>
                <a:cubicBezTo>
                  <a:pt x="274" y="671"/>
                  <a:pt x="274" y="671"/>
                  <a:pt x="274" y="671"/>
                </a:cubicBezTo>
                <a:cubicBezTo>
                  <a:pt x="308" y="670"/>
                  <a:pt x="341" y="670"/>
                  <a:pt x="373" y="672"/>
                </a:cubicBezTo>
                <a:cubicBezTo>
                  <a:pt x="374" y="673"/>
                  <a:pt x="376" y="674"/>
                  <a:pt x="377" y="674"/>
                </a:cubicBezTo>
                <a:cubicBezTo>
                  <a:pt x="377" y="699"/>
                  <a:pt x="377" y="725"/>
                  <a:pt x="377" y="754"/>
                </a:cubicBezTo>
                <a:cubicBezTo>
                  <a:pt x="377" y="754"/>
                  <a:pt x="377" y="754"/>
                  <a:pt x="377" y="754"/>
                </a:cubicBezTo>
                <a:cubicBezTo>
                  <a:pt x="378" y="754"/>
                  <a:pt x="378" y="754"/>
                  <a:pt x="378" y="754"/>
                </a:cubicBezTo>
                <a:cubicBezTo>
                  <a:pt x="378" y="725"/>
                  <a:pt x="378" y="699"/>
                  <a:pt x="378" y="674"/>
                </a:cubicBezTo>
                <a:cubicBezTo>
                  <a:pt x="380" y="674"/>
                  <a:pt x="381" y="673"/>
                  <a:pt x="382" y="672"/>
                </a:cubicBezTo>
                <a:cubicBezTo>
                  <a:pt x="414" y="670"/>
                  <a:pt x="446" y="670"/>
                  <a:pt x="480" y="671"/>
                </a:cubicBezTo>
                <a:cubicBezTo>
                  <a:pt x="480" y="671"/>
                  <a:pt x="480" y="671"/>
                  <a:pt x="480" y="672"/>
                </a:cubicBezTo>
                <a:cubicBezTo>
                  <a:pt x="480" y="674"/>
                  <a:pt x="482" y="676"/>
                  <a:pt x="484" y="677"/>
                </a:cubicBezTo>
                <a:cubicBezTo>
                  <a:pt x="476" y="698"/>
                  <a:pt x="467" y="722"/>
                  <a:pt x="457" y="748"/>
                </a:cubicBezTo>
                <a:cubicBezTo>
                  <a:pt x="459" y="748"/>
                  <a:pt x="459" y="748"/>
                  <a:pt x="459" y="748"/>
                </a:cubicBezTo>
                <a:cubicBezTo>
                  <a:pt x="468" y="722"/>
                  <a:pt x="477" y="698"/>
                  <a:pt x="485" y="677"/>
                </a:cubicBezTo>
                <a:cubicBezTo>
                  <a:pt x="488" y="676"/>
                  <a:pt x="490" y="674"/>
                  <a:pt x="490" y="672"/>
                </a:cubicBezTo>
                <a:cubicBezTo>
                  <a:pt x="490" y="671"/>
                  <a:pt x="490" y="671"/>
                  <a:pt x="490" y="671"/>
                </a:cubicBezTo>
                <a:cubicBezTo>
                  <a:pt x="517" y="670"/>
                  <a:pt x="545" y="669"/>
                  <a:pt x="574" y="670"/>
                </a:cubicBezTo>
                <a:cubicBezTo>
                  <a:pt x="576" y="670"/>
                  <a:pt x="577" y="670"/>
                  <a:pt x="579" y="670"/>
                </a:cubicBezTo>
                <a:cubicBezTo>
                  <a:pt x="580" y="670"/>
                  <a:pt x="581" y="671"/>
                  <a:pt x="582" y="671"/>
                </a:cubicBezTo>
                <a:cubicBezTo>
                  <a:pt x="582" y="671"/>
                  <a:pt x="582" y="671"/>
                  <a:pt x="582" y="671"/>
                </a:cubicBezTo>
                <a:cubicBezTo>
                  <a:pt x="568" y="685"/>
                  <a:pt x="555" y="700"/>
                  <a:pt x="541" y="719"/>
                </a:cubicBezTo>
                <a:cubicBezTo>
                  <a:pt x="544" y="717"/>
                  <a:pt x="544" y="717"/>
                  <a:pt x="544" y="717"/>
                </a:cubicBezTo>
                <a:cubicBezTo>
                  <a:pt x="558" y="699"/>
                  <a:pt x="571" y="683"/>
                  <a:pt x="585" y="670"/>
                </a:cubicBezTo>
                <a:cubicBezTo>
                  <a:pt x="585" y="670"/>
                  <a:pt x="585" y="670"/>
                  <a:pt x="585" y="670"/>
                </a:cubicBezTo>
                <a:cubicBezTo>
                  <a:pt x="585" y="670"/>
                  <a:pt x="585" y="670"/>
                  <a:pt x="585" y="670"/>
                </a:cubicBezTo>
                <a:cubicBezTo>
                  <a:pt x="599" y="667"/>
                  <a:pt x="614" y="665"/>
                  <a:pt x="629" y="663"/>
                </a:cubicBezTo>
                <a:cubicBezTo>
                  <a:pt x="631" y="661"/>
                  <a:pt x="631" y="661"/>
                  <a:pt x="631" y="661"/>
                </a:cubicBezTo>
                <a:cubicBezTo>
                  <a:pt x="627" y="662"/>
                  <a:pt x="623" y="662"/>
                  <a:pt x="618" y="663"/>
                </a:cubicBezTo>
                <a:cubicBezTo>
                  <a:pt x="607" y="664"/>
                  <a:pt x="597" y="666"/>
                  <a:pt x="586" y="668"/>
                </a:cubicBezTo>
                <a:cubicBezTo>
                  <a:pt x="587" y="667"/>
                  <a:pt x="587" y="667"/>
                  <a:pt x="587" y="666"/>
                </a:cubicBezTo>
                <a:cubicBezTo>
                  <a:pt x="587" y="665"/>
                  <a:pt x="587" y="664"/>
                  <a:pt x="587" y="663"/>
                </a:cubicBezTo>
                <a:cubicBezTo>
                  <a:pt x="590" y="649"/>
                  <a:pt x="594" y="636"/>
                  <a:pt x="598" y="624"/>
                </a:cubicBezTo>
                <a:cubicBezTo>
                  <a:pt x="609" y="591"/>
                  <a:pt x="624" y="564"/>
                  <a:pt x="643" y="538"/>
                </a:cubicBezTo>
                <a:cubicBezTo>
                  <a:pt x="643" y="538"/>
                  <a:pt x="644" y="539"/>
                  <a:pt x="645" y="539"/>
                </a:cubicBezTo>
                <a:cubicBezTo>
                  <a:pt x="647" y="539"/>
                  <a:pt x="649" y="537"/>
                  <a:pt x="650" y="535"/>
                </a:cubicBezTo>
                <a:cubicBezTo>
                  <a:pt x="670" y="536"/>
                  <a:pt x="692" y="538"/>
                  <a:pt x="717" y="540"/>
                </a:cubicBezTo>
                <a:cubicBezTo>
                  <a:pt x="717" y="540"/>
                  <a:pt x="717" y="540"/>
                  <a:pt x="717" y="540"/>
                </a:cubicBezTo>
                <a:cubicBezTo>
                  <a:pt x="693" y="537"/>
                  <a:pt x="670" y="535"/>
                  <a:pt x="650" y="534"/>
                </a:cubicBezTo>
                <a:cubicBezTo>
                  <a:pt x="650" y="534"/>
                  <a:pt x="650" y="534"/>
                  <a:pt x="650" y="533"/>
                </a:cubicBezTo>
                <a:cubicBezTo>
                  <a:pt x="650" y="531"/>
                  <a:pt x="648" y="529"/>
                  <a:pt x="646" y="528"/>
                </a:cubicBezTo>
                <a:cubicBezTo>
                  <a:pt x="648" y="505"/>
                  <a:pt x="652" y="483"/>
                  <a:pt x="656" y="460"/>
                </a:cubicBezTo>
                <a:cubicBezTo>
                  <a:pt x="661" y="434"/>
                  <a:pt x="667" y="408"/>
                  <a:pt x="675" y="382"/>
                </a:cubicBezTo>
                <a:cubicBezTo>
                  <a:pt x="677" y="381"/>
                  <a:pt x="678" y="380"/>
                  <a:pt x="678" y="378"/>
                </a:cubicBezTo>
                <a:cubicBezTo>
                  <a:pt x="702" y="378"/>
                  <a:pt x="727" y="378"/>
                  <a:pt x="755" y="378"/>
                </a:cubicBezTo>
                <a:cubicBezTo>
                  <a:pt x="755" y="377"/>
                  <a:pt x="755" y="377"/>
                  <a:pt x="755" y="377"/>
                </a:cubicBezTo>
                <a:cubicBezTo>
                  <a:pt x="755" y="377"/>
                  <a:pt x="755" y="377"/>
                  <a:pt x="755" y="377"/>
                </a:cubicBezTo>
                <a:close/>
                <a:moveTo>
                  <a:pt x="673" y="372"/>
                </a:moveTo>
                <a:cubicBezTo>
                  <a:pt x="670" y="372"/>
                  <a:pt x="668" y="374"/>
                  <a:pt x="668" y="377"/>
                </a:cubicBezTo>
                <a:cubicBezTo>
                  <a:pt x="668" y="377"/>
                  <a:pt x="668" y="377"/>
                  <a:pt x="668" y="377"/>
                </a:cubicBezTo>
                <a:cubicBezTo>
                  <a:pt x="599" y="377"/>
                  <a:pt x="548" y="377"/>
                  <a:pt x="508" y="377"/>
                </a:cubicBezTo>
                <a:cubicBezTo>
                  <a:pt x="508" y="375"/>
                  <a:pt x="506" y="373"/>
                  <a:pt x="504" y="373"/>
                </a:cubicBezTo>
                <a:cubicBezTo>
                  <a:pt x="500" y="335"/>
                  <a:pt x="500" y="297"/>
                  <a:pt x="504" y="248"/>
                </a:cubicBezTo>
                <a:cubicBezTo>
                  <a:pt x="507" y="247"/>
                  <a:pt x="509" y="245"/>
                  <a:pt x="509" y="243"/>
                </a:cubicBezTo>
                <a:cubicBezTo>
                  <a:pt x="509" y="243"/>
                  <a:pt x="509" y="242"/>
                  <a:pt x="509" y="242"/>
                </a:cubicBezTo>
                <a:cubicBezTo>
                  <a:pt x="544" y="238"/>
                  <a:pt x="586" y="231"/>
                  <a:pt x="639" y="222"/>
                </a:cubicBezTo>
                <a:cubicBezTo>
                  <a:pt x="640" y="224"/>
                  <a:pt x="642" y="226"/>
                  <a:pt x="644" y="226"/>
                </a:cubicBezTo>
                <a:cubicBezTo>
                  <a:pt x="645" y="226"/>
                  <a:pt x="645" y="225"/>
                  <a:pt x="645" y="225"/>
                </a:cubicBezTo>
                <a:cubicBezTo>
                  <a:pt x="649" y="276"/>
                  <a:pt x="659" y="322"/>
                  <a:pt x="673" y="372"/>
                </a:cubicBezTo>
                <a:close/>
                <a:moveTo>
                  <a:pt x="503" y="507"/>
                </a:moveTo>
                <a:cubicBezTo>
                  <a:pt x="501" y="507"/>
                  <a:pt x="499" y="509"/>
                  <a:pt x="498" y="511"/>
                </a:cubicBezTo>
                <a:cubicBezTo>
                  <a:pt x="467" y="506"/>
                  <a:pt x="440" y="504"/>
                  <a:pt x="415" y="503"/>
                </a:cubicBezTo>
                <a:cubicBezTo>
                  <a:pt x="404" y="502"/>
                  <a:pt x="393" y="502"/>
                  <a:pt x="383" y="502"/>
                </a:cubicBezTo>
                <a:cubicBezTo>
                  <a:pt x="383" y="502"/>
                  <a:pt x="383" y="502"/>
                  <a:pt x="383" y="502"/>
                </a:cubicBezTo>
                <a:cubicBezTo>
                  <a:pt x="383" y="499"/>
                  <a:pt x="381" y="497"/>
                  <a:pt x="378" y="497"/>
                </a:cubicBezTo>
                <a:cubicBezTo>
                  <a:pt x="378" y="445"/>
                  <a:pt x="378" y="411"/>
                  <a:pt x="378" y="378"/>
                </a:cubicBezTo>
                <a:cubicBezTo>
                  <a:pt x="412" y="378"/>
                  <a:pt x="446" y="378"/>
                  <a:pt x="498" y="378"/>
                </a:cubicBezTo>
                <a:cubicBezTo>
                  <a:pt x="498" y="378"/>
                  <a:pt x="498" y="378"/>
                  <a:pt x="498" y="378"/>
                </a:cubicBezTo>
                <a:cubicBezTo>
                  <a:pt x="498" y="380"/>
                  <a:pt x="500" y="383"/>
                  <a:pt x="503" y="383"/>
                </a:cubicBezTo>
                <a:cubicBezTo>
                  <a:pt x="503" y="383"/>
                  <a:pt x="503" y="383"/>
                  <a:pt x="504" y="383"/>
                </a:cubicBezTo>
                <a:cubicBezTo>
                  <a:pt x="503" y="384"/>
                  <a:pt x="503" y="385"/>
                  <a:pt x="503" y="386"/>
                </a:cubicBezTo>
                <a:cubicBezTo>
                  <a:pt x="499" y="423"/>
                  <a:pt x="500" y="459"/>
                  <a:pt x="504" y="507"/>
                </a:cubicBezTo>
                <a:cubicBezTo>
                  <a:pt x="503" y="507"/>
                  <a:pt x="503" y="507"/>
                  <a:pt x="503" y="507"/>
                </a:cubicBezTo>
                <a:close/>
                <a:moveTo>
                  <a:pt x="252" y="508"/>
                </a:moveTo>
                <a:cubicBezTo>
                  <a:pt x="256" y="458"/>
                  <a:pt x="256" y="421"/>
                  <a:pt x="252" y="383"/>
                </a:cubicBezTo>
                <a:cubicBezTo>
                  <a:pt x="254" y="382"/>
                  <a:pt x="256" y="380"/>
                  <a:pt x="256" y="378"/>
                </a:cubicBezTo>
                <a:cubicBezTo>
                  <a:pt x="256" y="378"/>
                  <a:pt x="256" y="378"/>
                  <a:pt x="256" y="378"/>
                </a:cubicBezTo>
                <a:cubicBezTo>
                  <a:pt x="309" y="378"/>
                  <a:pt x="343" y="378"/>
                  <a:pt x="377" y="378"/>
                </a:cubicBezTo>
                <a:cubicBezTo>
                  <a:pt x="377" y="411"/>
                  <a:pt x="377" y="445"/>
                  <a:pt x="377" y="497"/>
                </a:cubicBezTo>
                <a:cubicBezTo>
                  <a:pt x="375" y="497"/>
                  <a:pt x="372" y="499"/>
                  <a:pt x="372" y="502"/>
                </a:cubicBezTo>
                <a:cubicBezTo>
                  <a:pt x="372" y="502"/>
                  <a:pt x="372" y="502"/>
                  <a:pt x="372" y="502"/>
                </a:cubicBezTo>
                <a:cubicBezTo>
                  <a:pt x="340" y="502"/>
                  <a:pt x="307" y="504"/>
                  <a:pt x="266" y="510"/>
                </a:cubicBezTo>
                <a:cubicBezTo>
                  <a:pt x="263" y="510"/>
                  <a:pt x="259" y="511"/>
                  <a:pt x="255" y="511"/>
                </a:cubicBezTo>
                <a:cubicBezTo>
                  <a:pt x="255" y="509"/>
                  <a:pt x="253" y="508"/>
                  <a:pt x="252" y="508"/>
                </a:cubicBezTo>
                <a:close/>
                <a:moveTo>
                  <a:pt x="256" y="243"/>
                </a:moveTo>
                <a:cubicBezTo>
                  <a:pt x="288" y="248"/>
                  <a:pt x="315" y="251"/>
                  <a:pt x="340" y="252"/>
                </a:cubicBezTo>
                <a:cubicBezTo>
                  <a:pt x="351" y="252"/>
                  <a:pt x="362" y="252"/>
                  <a:pt x="372" y="252"/>
                </a:cubicBezTo>
                <a:cubicBezTo>
                  <a:pt x="373" y="255"/>
                  <a:pt x="375" y="257"/>
                  <a:pt x="377" y="257"/>
                </a:cubicBezTo>
                <a:cubicBezTo>
                  <a:pt x="377" y="309"/>
                  <a:pt x="377" y="343"/>
                  <a:pt x="377" y="377"/>
                </a:cubicBezTo>
                <a:cubicBezTo>
                  <a:pt x="343" y="377"/>
                  <a:pt x="309" y="377"/>
                  <a:pt x="256" y="377"/>
                </a:cubicBezTo>
                <a:cubicBezTo>
                  <a:pt x="256" y="375"/>
                  <a:pt x="254" y="373"/>
                  <a:pt x="252" y="372"/>
                </a:cubicBezTo>
                <a:cubicBezTo>
                  <a:pt x="252" y="371"/>
                  <a:pt x="252" y="370"/>
                  <a:pt x="252" y="369"/>
                </a:cubicBezTo>
                <a:cubicBezTo>
                  <a:pt x="256" y="332"/>
                  <a:pt x="256" y="296"/>
                  <a:pt x="252" y="248"/>
                </a:cubicBezTo>
                <a:cubicBezTo>
                  <a:pt x="254" y="247"/>
                  <a:pt x="255" y="246"/>
                  <a:pt x="256" y="243"/>
                </a:cubicBezTo>
                <a:close/>
                <a:moveTo>
                  <a:pt x="503" y="372"/>
                </a:moveTo>
                <a:cubicBezTo>
                  <a:pt x="500" y="372"/>
                  <a:pt x="498" y="374"/>
                  <a:pt x="498" y="377"/>
                </a:cubicBezTo>
                <a:cubicBezTo>
                  <a:pt x="446" y="377"/>
                  <a:pt x="412" y="377"/>
                  <a:pt x="378" y="377"/>
                </a:cubicBezTo>
                <a:cubicBezTo>
                  <a:pt x="378" y="343"/>
                  <a:pt x="378" y="309"/>
                  <a:pt x="378" y="257"/>
                </a:cubicBezTo>
                <a:cubicBezTo>
                  <a:pt x="381" y="257"/>
                  <a:pt x="383" y="255"/>
                  <a:pt x="383" y="252"/>
                </a:cubicBezTo>
                <a:cubicBezTo>
                  <a:pt x="416" y="253"/>
                  <a:pt x="448" y="251"/>
                  <a:pt x="489" y="245"/>
                </a:cubicBezTo>
                <a:cubicBezTo>
                  <a:pt x="492" y="245"/>
                  <a:pt x="495" y="244"/>
                  <a:pt x="498" y="244"/>
                </a:cubicBezTo>
                <a:cubicBezTo>
                  <a:pt x="499" y="246"/>
                  <a:pt x="501" y="248"/>
                  <a:pt x="503" y="248"/>
                </a:cubicBezTo>
                <a:cubicBezTo>
                  <a:pt x="503" y="248"/>
                  <a:pt x="503" y="248"/>
                  <a:pt x="503" y="248"/>
                </a:cubicBezTo>
                <a:cubicBezTo>
                  <a:pt x="499" y="297"/>
                  <a:pt x="499" y="335"/>
                  <a:pt x="504" y="372"/>
                </a:cubicBezTo>
                <a:cubicBezTo>
                  <a:pt x="503" y="372"/>
                  <a:pt x="503" y="372"/>
                  <a:pt x="503" y="372"/>
                </a:cubicBezTo>
                <a:close/>
                <a:moveTo>
                  <a:pt x="564" y="86"/>
                </a:moveTo>
                <a:cubicBezTo>
                  <a:pt x="568" y="86"/>
                  <a:pt x="573" y="86"/>
                  <a:pt x="577" y="86"/>
                </a:cubicBezTo>
                <a:cubicBezTo>
                  <a:pt x="576" y="87"/>
                  <a:pt x="576" y="88"/>
                  <a:pt x="576" y="90"/>
                </a:cubicBezTo>
                <a:cubicBezTo>
                  <a:pt x="576" y="92"/>
                  <a:pt x="578" y="95"/>
                  <a:pt x="581" y="95"/>
                </a:cubicBezTo>
                <a:cubicBezTo>
                  <a:pt x="583" y="95"/>
                  <a:pt x="585" y="94"/>
                  <a:pt x="586" y="92"/>
                </a:cubicBezTo>
                <a:cubicBezTo>
                  <a:pt x="599" y="144"/>
                  <a:pt x="615" y="181"/>
                  <a:pt x="641" y="216"/>
                </a:cubicBezTo>
                <a:cubicBezTo>
                  <a:pt x="640" y="217"/>
                  <a:pt x="639" y="219"/>
                  <a:pt x="639" y="220"/>
                </a:cubicBezTo>
                <a:cubicBezTo>
                  <a:pt x="639" y="221"/>
                  <a:pt x="639" y="221"/>
                  <a:pt x="639" y="221"/>
                </a:cubicBezTo>
                <a:cubicBezTo>
                  <a:pt x="614" y="226"/>
                  <a:pt x="591" y="229"/>
                  <a:pt x="570" y="233"/>
                </a:cubicBezTo>
                <a:cubicBezTo>
                  <a:pt x="547" y="236"/>
                  <a:pt x="527" y="239"/>
                  <a:pt x="508" y="241"/>
                </a:cubicBezTo>
                <a:cubicBezTo>
                  <a:pt x="508" y="239"/>
                  <a:pt x="506" y="238"/>
                  <a:pt x="504" y="238"/>
                </a:cubicBezTo>
                <a:cubicBezTo>
                  <a:pt x="497" y="199"/>
                  <a:pt x="493" y="153"/>
                  <a:pt x="488" y="89"/>
                </a:cubicBezTo>
                <a:cubicBezTo>
                  <a:pt x="490" y="88"/>
                  <a:pt x="491" y="86"/>
                  <a:pt x="491" y="85"/>
                </a:cubicBezTo>
                <a:cubicBezTo>
                  <a:pt x="514" y="86"/>
                  <a:pt x="538" y="87"/>
                  <a:pt x="564" y="86"/>
                </a:cubicBezTo>
                <a:close/>
                <a:moveTo>
                  <a:pt x="480" y="85"/>
                </a:moveTo>
                <a:cubicBezTo>
                  <a:pt x="480" y="87"/>
                  <a:pt x="483" y="90"/>
                  <a:pt x="485" y="90"/>
                </a:cubicBezTo>
                <a:cubicBezTo>
                  <a:pt x="486" y="90"/>
                  <a:pt x="487" y="89"/>
                  <a:pt x="487" y="89"/>
                </a:cubicBezTo>
                <a:cubicBezTo>
                  <a:pt x="489" y="111"/>
                  <a:pt x="490" y="131"/>
                  <a:pt x="492" y="150"/>
                </a:cubicBezTo>
                <a:cubicBezTo>
                  <a:pt x="495" y="184"/>
                  <a:pt x="499" y="213"/>
                  <a:pt x="503" y="238"/>
                </a:cubicBezTo>
                <a:cubicBezTo>
                  <a:pt x="500" y="238"/>
                  <a:pt x="498" y="240"/>
                  <a:pt x="498" y="243"/>
                </a:cubicBezTo>
                <a:cubicBezTo>
                  <a:pt x="498" y="243"/>
                  <a:pt x="498" y="243"/>
                  <a:pt x="498" y="243"/>
                </a:cubicBezTo>
                <a:cubicBezTo>
                  <a:pt x="478" y="246"/>
                  <a:pt x="460" y="248"/>
                  <a:pt x="442" y="249"/>
                </a:cubicBezTo>
                <a:cubicBezTo>
                  <a:pt x="421" y="251"/>
                  <a:pt x="402" y="252"/>
                  <a:pt x="383" y="251"/>
                </a:cubicBezTo>
                <a:cubicBezTo>
                  <a:pt x="382" y="249"/>
                  <a:pt x="380" y="247"/>
                  <a:pt x="378" y="247"/>
                </a:cubicBezTo>
                <a:cubicBezTo>
                  <a:pt x="378" y="207"/>
                  <a:pt x="378" y="157"/>
                  <a:pt x="378" y="90"/>
                </a:cubicBezTo>
                <a:cubicBezTo>
                  <a:pt x="381" y="90"/>
                  <a:pt x="383" y="87"/>
                  <a:pt x="383" y="85"/>
                </a:cubicBezTo>
                <a:cubicBezTo>
                  <a:pt x="383" y="84"/>
                  <a:pt x="383" y="84"/>
                  <a:pt x="383" y="84"/>
                </a:cubicBezTo>
                <a:cubicBezTo>
                  <a:pt x="415" y="86"/>
                  <a:pt x="447" y="86"/>
                  <a:pt x="480" y="85"/>
                </a:cubicBezTo>
                <a:close/>
                <a:moveTo>
                  <a:pt x="372" y="84"/>
                </a:moveTo>
                <a:cubicBezTo>
                  <a:pt x="372" y="84"/>
                  <a:pt x="372" y="85"/>
                  <a:pt x="372" y="85"/>
                </a:cubicBezTo>
                <a:cubicBezTo>
                  <a:pt x="372" y="87"/>
                  <a:pt x="375" y="90"/>
                  <a:pt x="377" y="90"/>
                </a:cubicBezTo>
                <a:cubicBezTo>
                  <a:pt x="377" y="157"/>
                  <a:pt x="377" y="207"/>
                  <a:pt x="377" y="247"/>
                </a:cubicBezTo>
                <a:cubicBezTo>
                  <a:pt x="375" y="247"/>
                  <a:pt x="373" y="249"/>
                  <a:pt x="373" y="251"/>
                </a:cubicBezTo>
                <a:cubicBezTo>
                  <a:pt x="348" y="252"/>
                  <a:pt x="324" y="251"/>
                  <a:pt x="297" y="248"/>
                </a:cubicBezTo>
                <a:cubicBezTo>
                  <a:pt x="284" y="247"/>
                  <a:pt x="270" y="245"/>
                  <a:pt x="256" y="243"/>
                </a:cubicBezTo>
                <a:cubicBezTo>
                  <a:pt x="256" y="240"/>
                  <a:pt x="254" y="238"/>
                  <a:pt x="252" y="238"/>
                </a:cubicBezTo>
                <a:cubicBezTo>
                  <a:pt x="259" y="200"/>
                  <a:pt x="263" y="153"/>
                  <a:pt x="268" y="89"/>
                </a:cubicBezTo>
                <a:cubicBezTo>
                  <a:pt x="268" y="89"/>
                  <a:pt x="268" y="90"/>
                  <a:pt x="268" y="90"/>
                </a:cubicBezTo>
                <a:cubicBezTo>
                  <a:pt x="271" y="90"/>
                  <a:pt x="274" y="87"/>
                  <a:pt x="274" y="85"/>
                </a:cubicBezTo>
                <a:cubicBezTo>
                  <a:pt x="276" y="85"/>
                  <a:pt x="278" y="85"/>
                  <a:pt x="280" y="85"/>
                </a:cubicBezTo>
                <a:cubicBezTo>
                  <a:pt x="311" y="86"/>
                  <a:pt x="342" y="86"/>
                  <a:pt x="372" y="84"/>
                </a:cubicBezTo>
                <a:close/>
                <a:moveTo>
                  <a:pt x="169" y="93"/>
                </a:moveTo>
                <a:cubicBezTo>
                  <a:pt x="170" y="94"/>
                  <a:pt x="171" y="95"/>
                  <a:pt x="173" y="95"/>
                </a:cubicBezTo>
                <a:cubicBezTo>
                  <a:pt x="176" y="95"/>
                  <a:pt x="178" y="92"/>
                  <a:pt x="178" y="90"/>
                </a:cubicBezTo>
                <a:cubicBezTo>
                  <a:pt x="178" y="88"/>
                  <a:pt x="178" y="87"/>
                  <a:pt x="177" y="86"/>
                </a:cubicBezTo>
                <a:cubicBezTo>
                  <a:pt x="207" y="87"/>
                  <a:pt x="236" y="86"/>
                  <a:pt x="263" y="85"/>
                </a:cubicBezTo>
                <a:cubicBezTo>
                  <a:pt x="263" y="87"/>
                  <a:pt x="265" y="89"/>
                  <a:pt x="267" y="89"/>
                </a:cubicBezTo>
                <a:cubicBezTo>
                  <a:pt x="263" y="146"/>
                  <a:pt x="259" y="189"/>
                  <a:pt x="253" y="225"/>
                </a:cubicBezTo>
                <a:cubicBezTo>
                  <a:pt x="253" y="229"/>
                  <a:pt x="252" y="234"/>
                  <a:pt x="251" y="238"/>
                </a:cubicBezTo>
                <a:cubicBezTo>
                  <a:pt x="251" y="238"/>
                  <a:pt x="251" y="237"/>
                  <a:pt x="251" y="237"/>
                </a:cubicBezTo>
                <a:cubicBezTo>
                  <a:pt x="248" y="237"/>
                  <a:pt x="246" y="239"/>
                  <a:pt x="246" y="241"/>
                </a:cubicBezTo>
                <a:cubicBezTo>
                  <a:pt x="227" y="239"/>
                  <a:pt x="208" y="236"/>
                  <a:pt x="186" y="233"/>
                </a:cubicBezTo>
                <a:cubicBezTo>
                  <a:pt x="164" y="229"/>
                  <a:pt x="141" y="225"/>
                  <a:pt x="115" y="221"/>
                </a:cubicBezTo>
                <a:cubicBezTo>
                  <a:pt x="115" y="221"/>
                  <a:pt x="115" y="221"/>
                  <a:pt x="115" y="220"/>
                </a:cubicBezTo>
                <a:cubicBezTo>
                  <a:pt x="115" y="219"/>
                  <a:pt x="114" y="218"/>
                  <a:pt x="114" y="217"/>
                </a:cubicBezTo>
                <a:cubicBezTo>
                  <a:pt x="139" y="182"/>
                  <a:pt x="156" y="145"/>
                  <a:pt x="169" y="93"/>
                </a:cubicBezTo>
                <a:close/>
                <a:moveTo>
                  <a:pt x="110" y="225"/>
                </a:moveTo>
                <a:cubicBezTo>
                  <a:pt x="112" y="225"/>
                  <a:pt x="114" y="224"/>
                  <a:pt x="115" y="222"/>
                </a:cubicBezTo>
                <a:cubicBezTo>
                  <a:pt x="157" y="229"/>
                  <a:pt x="192" y="235"/>
                  <a:pt x="223" y="239"/>
                </a:cubicBezTo>
                <a:cubicBezTo>
                  <a:pt x="231" y="240"/>
                  <a:pt x="238" y="241"/>
                  <a:pt x="245" y="242"/>
                </a:cubicBezTo>
                <a:cubicBezTo>
                  <a:pt x="245" y="242"/>
                  <a:pt x="245" y="242"/>
                  <a:pt x="245" y="243"/>
                </a:cubicBezTo>
                <a:cubicBezTo>
                  <a:pt x="245" y="246"/>
                  <a:pt x="248" y="248"/>
                  <a:pt x="251" y="248"/>
                </a:cubicBezTo>
                <a:cubicBezTo>
                  <a:pt x="251" y="248"/>
                  <a:pt x="251" y="248"/>
                  <a:pt x="251" y="248"/>
                </a:cubicBezTo>
                <a:cubicBezTo>
                  <a:pt x="252" y="263"/>
                  <a:pt x="253" y="277"/>
                  <a:pt x="254" y="291"/>
                </a:cubicBezTo>
                <a:cubicBezTo>
                  <a:pt x="255" y="320"/>
                  <a:pt x="254" y="346"/>
                  <a:pt x="251" y="372"/>
                </a:cubicBezTo>
                <a:cubicBezTo>
                  <a:pt x="248" y="373"/>
                  <a:pt x="246" y="374"/>
                  <a:pt x="246" y="377"/>
                </a:cubicBezTo>
                <a:cubicBezTo>
                  <a:pt x="206" y="377"/>
                  <a:pt x="155" y="377"/>
                  <a:pt x="86" y="377"/>
                </a:cubicBezTo>
                <a:cubicBezTo>
                  <a:pt x="86" y="377"/>
                  <a:pt x="86" y="377"/>
                  <a:pt x="86" y="377"/>
                </a:cubicBezTo>
                <a:cubicBezTo>
                  <a:pt x="86" y="374"/>
                  <a:pt x="84" y="373"/>
                  <a:pt x="82" y="372"/>
                </a:cubicBezTo>
                <a:cubicBezTo>
                  <a:pt x="96" y="322"/>
                  <a:pt x="106" y="276"/>
                  <a:pt x="110" y="225"/>
                </a:cubicBezTo>
                <a:close/>
                <a:moveTo>
                  <a:pt x="82" y="382"/>
                </a:moveTo>
                <a:cubicBezTo>
                  <a:pt x="84" y="381"/>
                  <a:pt x="85" y="380"/>
                  <a:pt x="86" y="378"/>
                </a:cubicBezTo>
                <a:cubicBezTo>
                  <a:pt x="154" y="378"/>
                  <a:pt x="205" y="378"/>
                  <a:pt x="246" y="378"/>
                </a:cubicBezTo>
                <a:cubicBezTo>
                  <a:pt x="246" y="380"/>
                  <a:pt x="248" y="383"/>
                  <a:pt x="251" y="383"/>
                </a:cubicBezTo>
                <a:cubicBezTo>
                  <a:pt x="255" y="421"/>
                  <a:pt x="255" y="458"/>
                  <a:pt x="251" y="507"/>
                </a:cubicBezTo>
                <a:cubicBezTo>
                  <a:pt x="251" y="507"/>
                  <a:pt x="251" y="507"/>
                  <a:pt x="251" y="507"/>
                </a:cubicBezTo>
                <a:cubicBezTo>
                  <a:pt x="248" y="507"/>
                  <a:pt x="245" y="510"/>
                  <a:pt x="245" y="512"/>
                </a:cubicBezTo>
                <a:cubicBezTo>
                  <a:pt x="210" y="517"/>
                  <a:pt x="167" y="524"/>
                  <a:pt x="114" y="533"/>
                </a:cubicBezTo>
                <a:cubicBezTo>
                  <a:pt x="114" y="530"/>
                  <a:pt x="112" y="529"/>
                  <a:pt x="110" y="528"/>
                </a:cubicBezTo>
                <a:cubicBezTo>
                  <a:pt x="106" y="478"/>
                  <a:pt x="96" y="431"/>
                  <a:pt x="82" y="382"/>
                </a:cubicBezTo>
                <a:close/>
                <a:moveTo>
                  <a:pt x="190" y="668"/>
                </a:moveTo>
                <a:cubicBezTo>
                  <a:pt x="185" y="668"/>
                  <a:pt x="181" y="668"/>
                  <a:pt x="176" y="669"/>
                </a:cubicBezTo>
                <a:cubicBezTo>
                  <a:pt x="177" y="668"/>
                  <a:pt x="177" y="667"/>
                  <a:pt x="177" y="666"/>
                </a:cubicBezTo>
                <a:cubicBezTo>
                  <a:pt x="177" y="663"/>
                  <a:pt x="175" y="660"/>
                  <a:pt x="172" y="660"/>
                </a:cubicBezTo>
                <a:cubicBezTo>
                  <a:pt x="171" y="660"/>
                  <a:pt x="170" y="661"/>
                  <a:pt x="169" y="661"/>
                </a:cubicBezTo>
                <a:cubicBezTo>
                  <a:pt x="156" y="609"/>
                  <a:pt x="139" y="572"/>
                  <a:pt x="113" y="537"/>
                </a:cubicBezTo>
                <a:cubicBezTo>
                  <a:pt x="114" y="536"/>
                  <a:pt x="115" y="535"/>
                  <a:pt x="115" y="533"/>
                </a:cubicBezTo>
                <a:cubicBezTo>
                  <a:pt x="141" y="529"/>
                  <a:pt x="164" y="525"/>
                  <a:pt x="186" y="522"/>
                </a:cubicBezTo>
                <a:cubicBezTo>
                  <a:pt x="208" y="519"/>
                  <a:pt x="227" y="516"/>
                  <a:pt x="245" y="513"/>
                </a:cubicBezTo>
                <a:cubicBezTo>
                  <a:pt x="246" y="516"/>
                  <a:pt x="248" y="518"/>
                  <a:pt x="251" y="518"/>
                </a:cubicBezTo>
                <a:cubicBezTo>
                  <a:pt x="251" y="518"/>
                  <a:pt x="251" y="518"/>
                  <a:pt x="251" y="518"/>
                </a:cubicBezTo>
                <a:cubicBezTo>
                  <a:pt x="258" y="556"/>
                  <a:pt x="262" y="603"/>
                  <a:pt x="267" y="667"/>
                </a:cubicBezTo>
                <a:cubicBezTo>
                  <a:pt x="266" y="667"/>
                  <a:pt x="264" y="668"/>
                  <a:pt x="264" y="670"/>
                </a:cubicBezTo>
                <a:cubicBezTo>
                  <a:pt x="240" y="668"/>
                  <a:pt x="216" y="668"/>
                  <a:pt x="190" y="668"/>
                </a:cubicBezTo>
                <a:close/>
                <a:moveTo>
                  <a:pt x="274" y="670"/>
                </a:moveTo>
                <a:cubicBezTo>
                  <a:pt x="273" y="668"/>
                  <a:pt x="271" y="666"/>
                  <a:pt x="269" y="666"/>
                </a:cubicBezTo>
                <a:cubicBezTo>
                  <a:pt x="269" y="666"/>
                  <a:pt x="268" y="666"/>
                  <a:pt x="268" y="666"/>
                </a:cubicBezTo>
                <a:cubicBezTo>
                  <a:pt x="266" y="644"/>
                  <a:pt x="265" y="624"/>
                  <a:pt x="263" y="605"/>
                </a:cubicBezTo>
                <a:cubicBezTo>
                  <a:pt x="260" y="571"/>
                  <a:pt x="257" y="542"/>
                  <a:pt x="252" y="518"/>
                </a:cubicBezTo>
                <a:cubicBezTo>
                  <a:pt x="254" y="517"/>
                  <a:pt x="256" y="515"/>
                  <a:pt x="256" y="513"/>
                </a:cubicBezTo>
                <a:cubicBezTo>
                  <a:pt x="256" y="512"/>
                  <a:pt x="256" y="512"/>
                  <a:pt x="256" y="512"/>
                </a:cubicBezTo>
                <a:cubicBezTo>
                  <a:pt x="276" y="509"/>
                  <a:pt x="295" y="507"/>
                  <a:pt x="313" y="505"/>
                </a:cubicBezTo>
                <a:cubicBezTo>
                  <a:pt x="334" y="503"/>
                  <a:pt x="353" y="503"/>
                  <a:pt x="373" y="503"/>
                </a:cubicBezTo>
                <a:cubicBezTo>
                  <a:pt x="373" y="505"/>
                  <a:pt x="375" y="507"/>
                  <a:pt x="377" y="507"/>
                </a:cubicBezTo>
                <a:cubicBezTo>
                  <a:pt x="377" y="547"/>
                  <a:pt x="377" y="597"/>
                  <a:pt x="377" y="664"/>
                </a:cubicBezTo>
                <a:cubicBezTo>
                  <a:pt x="375" y="664"/>
                  <a:pt x="372" y="666"/>
                  <a:pt x="372" y="669"/>
                </a:cubicBezTo>
                <a:cubicBezTo>
                  <a:pt x="372" y="669"/>
                  <a:pt x="373" y="670"/>
                  <a:pt x="373" y="670"/>
                </a:cubicBezTo>
                <a:cubicBezTo>
                  <a:pt x="340" y="669"/>
                  <a:pt x="308" y="669"/>
                  <a:pt x="274" y="670"/>
                </a:cubicBezTo>
                <a:close/>
                <a:moveTo>
                  <a:pt x="475" y="670"/>
                </a:moveTo>
                <a:cubicBezTo>
                  <a:pt x="444" y="669"/>
                  <a:pt x="413" y="669"/>
                  <a:pt x="383" y="670"/>
                </a:cubicBezTo>
                <a:cubicBezTo>
                  <a:pt x="383" y="670"/>
                  <a:pt x="383" y="669"/>
                  <a:pt x="383" y="669"/>
                </a:cubicBezTo>
                <a:cubicBezTo>
                  <a:pt x="383" y="666"/>
                  <a:pt x="381" y="664"/>
                  <a:pt x="378" y="664"/>
                </a:cubicBezTo>
                <a:cubicBezTo>
                  <a:pt x="378" y="597"/>
                  <a:pt x="378" y="547"/>
                  <a:pt x="378" y="507"/>
                </a:cubicBezTo>
                <a:cubicBezTo>
                  <a:pt x="380" y="507"/>
                  <a:pt x="382" y="505"/>
                  <a:pt x="383" y="503"/>
                </a:cubicBezTo>
                <a:cubicBezTo>
                  <a:pt x="407" y="503"/>
                  <a:pt x="431" y="504"/>
                  <a:pt x="458" y="507"/>
                </a:cubicBezTo>
                <a:cubicBezTo>
                  <a:pt x="471" y="508"/>
                  <a:pt x="484" y="510"/>
                  <a:pt x="498" y="512"/>
                </a:cubicBezTo>
                <a:cubicBezTo>
                  <a:pt x="498" y="512"/>
                  <a:pt x="498" y="512"/>
                  <a:pt x="498" y="513"/>
                </a:cubicBezTo>
                <a:cubicBezTo>
                  <a:pt x="498" y="515"/>
                  <a:pt x="500" y="517"/>
                  <a:pt x="503" y="518"/>
                </a:cubicBezTo>
                <a:cubicBezTo>
                  <a:pt x="496" y="556"/>
                  <a:pt x="492" y="603"/>
                  <a:pt x="487" y="667"/>
                </a:cubicBezTo>
                <a:cubicBezTo>
                  <a:pt x="486" y="666"/>
                  <a:pt x="486" y="666"/>
                  <a:pt x="485" y="666"/>
                </a:cubicBezTo>
                <a:cubicBezTo>
                  <a:pt x="483" y="666"/>
                  <a:pt x="481" y="668"/>
                  <a:pt x="480" y="670"/>
                </a:cubicBezTo>
                <a:cubicBezTo>
                  <a:pt x="479" y="670"/>
                  <a:pt x="477" y="670"/>
                  <a:pt x="475" y="670"/>
                </a:cubicBezTo>
                <a:close/>
                <a:moveTo>
                  <a:pt x="586" y="662"/>
                </a:moveTo>
                <a:cubicBezTo>
                  <a:pt x="585" y="661"/>
                  <a:pt x="584" y="660"/>
                  <a:pt x="582" y="660"/>
                </a:cubicBezTo>
                <a:cubicBezTo>
                  <a:pt x="579" y="660"/>
                  <a:pt x="577" y="663"/>
                  <a:pt x="577" y="666"/>
                </a:cubicBezTo>
                <a:cubicBezTo>
                  <a:pt x="577" y="667"/>
                  <a:pt x="577" y="668"/>
                  <a:pt x="578" y="669"/>
                </a:cubicBezTo>
                <a:cubicBezTo>
                  <a:pt x="547" y="668"/>
                  <a:pt x="518" y="668"/>
                  <a:pt x="490" y="670"/>
                </a:cubicBezTo>
                <a:cubicBezTo>
                  <a:pt x="490" y="669"/>
                  <a:pt x="489" y="668"/>
                  <a:pt x="488" y="667"/>
                </a:cubicBezTo>
                <a:cubicBezTo>
                  <a:pt x="492" y="609"/>
                  <a:pt x="496" y="566"/>
                  <a:pt x="502" y="529"/>
                </a:cubicBezTo>
                <a:cubicBezTo>
                  <a:pt x="502" y="525"/>
                  <a:pt x="503" y="522"/>
                  <a:pt x="504" y="518"/>
                </a:cubicBezTo>
                <a:cubicBezTo>
                  <a:pt x="506" y="518"/>
                  <a:pt x="508" y="516"/>
                  <a:pt x="509" y="513"/>
                </a:cubicBezTo>
                <a:cubicBezTo>
                  <a:pt x="527" y="516"/>
                  <a:pt x="547" y="518"/>
                  <a:pt x="570" y="522"/>
                </a:cubicBezTo>
                <a:cubicBezTo>
                  <a:pt x="591" y="525"/>
                  <a:pt x="614" y="529"/>
                  <a:pt x="639" y="533"/>
                </a:cubicBezTo>
                <a:cubicBezTo>
                  <a:pt x="639" y="533"/>
                  <a:pt x="639" y="533"/>
                  <a:pt x="639" y="533"/>
                </a:cubicBezTo>
                <a:cubicBezTo>
                  <a:pt x="639" y="535"/>
                  <a:pt x="640" y="537"/>
                  <a:pt x="642" y="538"/>
                </a:cubicBezTo>
                <a:cubicBezTo>
                  <a:pt x="616" y="573"/>
                  <a:pt x="599" y="610"/>
                  <a:pt x="586" y="662"/>
                </a:cubicBezTo>
                <a:close/>
                <a:moveTo>
                  <a:pt x="645" y="528"/>
                </a:moveTo>
                <a:cubicBezTo>
                  <a:pt x="645" y="528"/>
                  <a:pt x="645" y="528"/>
                  <a:pt x="645" y="528"/>
                </a:cubicBezTo>
                <a:cubicBezTo>
                  <a:pt x="642" y="528"/>
                  <a:pt x="640" y="530"/>
                  <a:pt x="639" y="532"/>
                </a:cubicBezTo>
                <a:cubicBezTo>
                  <a:pt x="598" y="526"/>
                  <a:pt x="563" y="520"/>
                  <a:pt x="533" y="516"/>
                </a:cubicBezTo>
                <a:cubicBezTo>
                  <a:pt x="524" y="514"/>
                  <a:pt x="516" y="513"/>
                  <a:pt x="509" y="512"/>
                </a:cubicBezTo>
                <a:cubicBezTo>
                  <a:pt x="508" y="510"/>
                  <a:pt x="507" y="508"/>
                  <a:pt x="504" y="508"/>
                </a:cubicBezTo>
                <a:cubicBezTo>
                  <a:pt x="503" y="492"/>
                  <a:pt x="502" y="477"/>
                  <a:pt x="502" y="464"/>
                </a:cubicBezTo>
                <a:cubicBezTo>
                  <a:pt x="501" y="434"/>
                  <a:pt x="501" y="409"/>
                  <a:pt x="504" y="383"/>
                </a:cubicBezTo>
                <a:cubicBezTo>
                  <a:pt x="507" y="382"/>
                  <a:pt x="508" y="380"/>
                  <a:pt x="508" y="378"/>
                </a:cubicBezTo>
                <a:cubicBezTo>
                  <a:pt x="548" y="378"/>
                  <a:pt x="599" y="378"/>
                  <a:pt x="668" y="378"/>
                </a:cubicBezTo>
                <a:cubicBezTo>
                  <a:pt x="669" y="380"/>
                  <a:pt x="671" y="382"/>
                  <a:pt x="673" y="382"/>
                </a:cubicBezTo>
                <a:cubicBezTo>
                  <a:pt x="673" y="382"/>
                  <a:pt x="673" y="382"/>
                  <a:pt x="673" y="382"/>
                </a:cubicBezTo>
                <a:cubicBezTo>
                  <a:pt x="659" y="432"/>
                  <a:pt x="650" y="478"/>
                  <a:pt x="645" y="528"/>
                </a:cubicBezTo>
                <a:close/>
              </a:path>
            </a:pathLst>
          </a:custGeom>
          <a:gradFill>
            <a:gsLst>
              <a:gs pos="100000">
                <a:srgbClr val="1A4E7E">
                  <a:alpha val="62000"/>
                </a:srgbClr>
              </a:gs>
              <a:gs pos="0">
                <a:schemeClr val="bg1">
                  <a:lumMod val="95000"/>
                </a:schemeClr>
              </a:gs>
            </a:gsLst>
            <a:path path="shap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 name="Freeform 17"/>
          <p:cNvSpPr>
            <a:spLocks noEditPoints="1"/>
          </p:cNvSpPr>
          <p:nvPr/>
        </p:nvSpPr>
        <p:spPr bwMode="auto">
          <a:xfrm>
            <a:off x="3717935" y="307893"/>
            <a:ext cx="4736823" cy="4731630"/>
          </a:xfrm>
          <a:custGeom>
            <a:avLst/>
            <a:gdLst>
              <a:gd name="T0" fmla="*/ 643 w 769"/>
              <a:gd name="T1" fmla="*/ 96 h 768"/>
              <a:gd name="T2" fmla="*/ 486 w 769"/>
              <a:gd name="T3" fmla="*/ 14 h 768"/>
              <a:gd name="T4" fmla="*/ 378 w 769"/>
              <a:gd name="T5" fmla="*/ 6 h 768"/>
              <a:gd name="T6" fmla="*/ 252 w 769"/>
              <a:gd name="T7" fmla="*/ 23 h 768"/>
              <a:gd name="T8" fmla="*/ 39 w 769"/>
              <a:gd name="T9" fmla="*/ 222 h 768"/>
              <a:gd name="T10" fmla="*/ 33 w 769"/>
              <a:gd name="T11" fmla="*/ 539 h 768"/>
              <a:gd name="T12" fmla="*/ 246 w 769"/>
              <a:gd name="T13" fmla="*/ 748 h 768"/>
              <a:gd name="T14" fmla="*/ 335 w 769"/>
              <a:gd name="T15" fmla="*/ 759 h 768"/>
              <a:gd name="T16" fmla="*/ 486 w 769"/>
              <a:gd name="T17" fmla="*/ 753 h 768"/>
              <a:gd name="T18" fmla="*/ 643 w 769"/>
              <a:gd name="T19" fmla="*/ 672 h 768"/>
              <a:gd name="T20" fmla="*/ 769 w 769"/>
              <a:gd name="T21" fmla="*/ 384 h 768"/>
              <a:gd name="T22" fmla="*/ 676 w 769"/>
              <a:gd name="T23" fmla="*/ 220 h 768"/>
              <a:gd name="T24" fmla="*/ 447 w 769"/>
              <a:gd name="T25" fmla="*/ 757 h 768"/>
              <a:gd name="T26" fmla="*/ 496 w 769"/>
              <a:gd name="T27" fmla="*/ 748 h 768"/>
              <a:gd name="T28" fmla="*/ 541 w 769"/>
              <a:gd name="T29" fmla="*/ 566 h 768"/>
              <a:gd name="T30" fmla="*/ 271 w 769"/>
              <a:gd name="T31" fmla="*/ 680 h 768"/>
              <a:gd name="T32" fmla="*/ 384 w 769"/>
              <a:gd name="T33" fmla="*/ 683 h 768"/>
              <a:gd name="T34" fmla="*/ 227 w 769"/>
              <a:gd name="T35" fmla="*/ 567 h 768"/>
              <a:gd name="T36" fmla="*/ 184 w 769"/>
              <a:gd name="T37" fmla="*/ 88 h 768"/>
              <a:gd name="T38" fmla="*/ 106 w 769"/>
              <a:gd name="T39" fmla="*/ 210 h 768"/>
              <a:gd name="T40" fmla="*/ 228 w 769"/>
              <a:gd name="T41" fmla="*/ 201 h 768"/>
              <a:gd name="T42" fmla="*/ 499 w 769"/>
              <a:gd name="T43" fmla="*/ 87 h 768"/>
              <a:gd name="T44" fmla="*/ 394 w 769"/>
              <a:gd name="T45" fmla="*/ 76 h 768"/>
              <a:gd name="T46" fmla="*/ 501 w 769"/>
              <a:gd name="T47" fmla="*/ 86 h 768"/>
              <a:gd name="T48" fmla="*/ 561 w 769"/>
              <a:gd name="T49" fmla="*/ 372 h 768"/>
              <a:gd name="T50" fmla="*/ 546 w 769"/>
              <a:gd name="T51" fmla="*/ 542 h 768"/>
              <a:gd name="T52" fmla="*/ 560 w 769"/>
              <a:gd name="T53" fmla="*/ 396 h 768"/>
              <a:gd name="T54" fmla="*/ 209 w 769"/>
              <a:gd name="T55" fmla="*/ 396 h 768"/>
              <a:gd name="T56" fmla="*/ 333 w 769"/>
              <a:gd name="T57" fmla="*/ 210 h 768"/>
              <a:gd name="T58" fmla="*/ 397 w 769"/>
              <a:gd name="T59" fmla="*/ 208 h 768"/>
              <a:gd name="T60" fmla="*/ 385 w 769"/>
              <a:gd name="T61" fmla="*/ 367 h 768"/>
              <a:gd name="T62" fmla="*/ 208 w 769"/>
              <a:gd name="T63" fmla="*/ 371 h 768"/>
              <a:gd name="T64" fmla="*/ 207 w 769"/>
              <a:gd name="T65" fmla="*/ 396 h 768"/>
              <a:gd name="T66" fmla="*/ 83 w 769"/>
              <a:gd name="T67" fmla="*/ 384 h 768"/>
              <a:gd name="T68" fmla="*/ 559 w 769"/>
              <a:gd name="T69" fmla="*/ 555 h 768"/>
              <a:gd name="T70" fmla="*/ 575 w 769"/>
              <a:gd name="T71" fmla="*/ 553 h 768"/>
              <a:gd name="T72" fmla="*/ 669 w 769"/>
              <a:gd name="T73" fmla="*/ 541 h 768"/>
              <a:gd name="T74" fmla="*/ 633 w 769"/>
              <a:gd name="T75" fmla="*/ 155 h 768"/>
              <a:gd name="T76" fmla="*/ 517 w 769"/>
              <a:gd name="T77" fmla="*/ 25 h 768"/>
              <a:gd name="T78" fmla="*/ 496 w 769"/>
              <a:gd name="T79" fmla="*/ 18 h 768"/>
              <a:gd name="T80" fmla="*/ 576 w 769"/>
              <a:gd name="T81" fmla="*/ 86 h 768"/>
              <a:gd name="T82" fmla="*/ 440 w 769"/>
              <a:gd name="T83" fmla="*/ 15 h 768"/>
              <a:gd name="T84" fmla="*/ 434 w 769"/>
              <a:gd name="T85" fmla="*/ 9 h 768"/>
              <a:gd name="T86" fmla="*/ 378 w 769"/>
              <a:gd name="T87" fmla="*/ 7 h 768"/>
              <a:gd name="T88" fmla="*/ 182 w 769"/>
              <a:gd name="T89" fmla="*/ 84 h 768"/>
              <a:gd name="T90" fmla="*/ 252 w 769"/>
              <a:gd name="T91" fmla="*/ 24 h 768"/>
              <a:gd name="T92" fmla="*/ 242 w 769"/>
              <a:gd name="T93" fmla="*/ 29 h 768"/>
              <a:gd name="T94" fmla="*/ 102 w 769"/>
              <a:gd name="T95" fmla="*/ 209 h 768"/>
              <a:gd name="T96" fmla="*/ 45 w 769"/>
              <a:gd name="T97" fmla="*/ 227 h 768"/>
              <a:gd name="T98" fmla="*/ 39 w 769"/>
              <a:gd name="T99" fmla="*/ 234 h 768"/>
              <a:gd name="T100" fmla="*/ 90 w 769"/>
              <a:gd name="T101" fmla="*/ 547 h 768"/>
              <a:gd name="T102" fmla="*/ 93 w 769"/>
              <a:gd name="T103" fmla="*/ 548 h 768"/>
              <a:gd name="T104" fmla="*/ 126 w 769"/>
              <a:gd name="T105" fmla="*/ 660 h 768"/>
              <a:gd name="T106" fmla="*/ 148 w 769"/>
              <a:gd name="T107" fmla="*/ 672 h 768"/>
              <a:gd name="T108" fmla="*/ 284 w 769"/>
              <a:gd name="T109" fmla="*/ 752 h 768"/>
              <a:gd name="T110" fmla="*/ 271 w 769"/>
              <a:gd name="T111" fmla="*/ 697 h 768"/>
              <a:gd name="T112" fmla="*/ 277 w 769"/>
              <a:gd name="T113" fmla="*/ 695 h 768"/>
              <a:gd name="T114" fmla="*/ 385 w 769"/>
              <a:gd name="T115" fmla="*/ 700 h 768"/>
              <a:gd name="T116" fmla="*/ 527 w 769"/>
              <a:gd name="T117" fmla="*/ 739 h 768"/>
              <a:gd name="T118" fmla="*/ 602 w 769"/>
              <a:gd name="T119" fmla="*/ 677 h 768"/>
              <a:gd name="T120" fmla="*/ 602 w 769"/>
              <a:gd name="T121" fmla="*/ 676 h 768"/>
              <a:gd name="T122" fmla="*/ 645 w 769"/>
              <a:gd name="T123" fmla="*/ 661 h 768"/>
              <a:gd name="T124" fmla="*/ 695 w 769"/>
              <a:gd name="T125" fmla="*/ 393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9" h="768">
                <a:moveTo>
                  <a:pt x="763" y="378"/>
                </a:moveTo>
                <a:cubicBezTo>
                  <a:pt x="762" y="378"/>
                  <a:pt x="762" y="378"/>
                  <a:pt x="762" y="378"/>
                </a:cubicBezTo>
                <a:cubicBezTo>
                  <a:pt x="732" y="234"/>
                  <a:pt x="732" y="234"/>
                  <a:pt x="732" y="234"/>
                </a:cubicBezTo>
                <a:cubicBezTo>
                  <a:pt x="734" y="234"/>
                  <a:pt x="736" y="231"/>
                  <a:pt x="736" y="228"/>
                </a:cubicBezTo>
                <a:cubicBezTo>
                  <a:pt x="736" y="225"/>
                  <a:pt x="734" y="222"/>
                  <a:pt x="730" y="222"/>
                </a:cubicBezTo>
                <a:cubicBezTo>
                  <a:pt x="729" y="222"/>
                  <a:pt x="728" y="223"/>
                  <a:pt x="727" y="223"/>
                </a:cubicBezTo>
                <a:cubicBezTo>
                  <a:pt x="646" y="106"/>
                  <a:pt x="646" y="106"/>
                  <a:pt x="646" y="106"/>
                </a:cubicBezTo>
                <a:cubicBezTo>
                  <a:pt x="648" y="105"/>
                  <a:pt x="649" y="103"/>
                  <a:pt x="649" y="101"/>
                </a:cubicBezTo>
                <a:cubicBezTo>
                  <a:pt x="649" y="98"/>
                  <a:pt x="646" y="96"/>
                  <a:pt x="643" y="96"/>
                </a:cubicBezTo>
                <a:cubicBezTo>
                  <a:pt x="641" y="96"/>
                  <a:pt x="639" y="97"/>
                  <a:pt x="638" y="98"/>
                </a:cubicBezTo>
                <a:cubicBezTo>
                  <a:pt x="528" y="28"/>
                  <a:pt x="528" y="28"/>
                  <a:pt x="528" y="28"/>
                </a:cubicBezTo>
                <a:cubicBezTo>
                  <a:pt x="528" y="27"/>
                  <a:pt x="529" y="26"/>
                  <a:pt x="529" y="25"/>
                </a:cubicBezTo>
                <a:cubicBezTo>
                  <a:pt x="529" y="22"/>
                  <a:pt x="526" y="19"/>
                  <a:pt x="523" y="19"/>
                </a:cubicBezTo>
                <a:cubicBezTo>
                  <a:pt x="520" y="19"/>
                  <a:pt x="518" y="21"/>
                  <a:pt x="517" y="23"/>
                </a:cubicBezTo>
                <a:cubicBezTo>
                  <a:pt x="497" y="17"/>
                  <a:pt x="497" y="17"/>
                  <a:pt x="497" y="17"/>
                </a:cubicBezTo>
                <a:cubicBezTo>
                  <a:pt x="497" y="16"/>
                  <a:pt x="497" y="15"/>
                  <a:pt x="497" y="15"/>
                </a:cubicBezTo>
                <a:cubicBezTo>
                  <a:pt x="497" y="12"/>
                  <a:pt x="495" y="9"/>
                  <a:pt x="492" y="9"/>
                </a:cubicBezTo>
                <a:cubicBezTo>
                  <a:pt x="489" y="9"/>
                  <a:pt x="486" y="11"/>
                  <a:pt x="486" y="14"/>
                </a:cubicBezTo>
                <a:cubicBezTo>
                  <a:pt x="446" y="10"/>
                  <a:pt x="446" y="10"/>
                  <a:pt x="446" y="10"/>
                </a:cubicBezTo>
                <a:cubicBezTo>
                  <a:pt x="446" y="9"/>
                  <a:pt x="446" y="9"/>
                  <a:pt x="446" y="9"/>
                </a:cubicBezTo>
                <a:cubicBezTo>
                  <a:pt x="446" y="6"/>
                  <a:pt x="443" y="3"/>
                  <a:pt x="440" y="3"/>
                </a:cubicBezTo>
                <a:cubicBezTo>
                  <a:pt x="437" y="3"/>
                  <a:pt x="434" y="5"/>
                  <a:pt x="434" y="9"/>
                </a:cubicBezTo>
                <a:cubicBezTo>
                  <a:pt x="390" y="6"/>
                  <a:pt x="390" y="6"/>
                  <a:pt x="390" y="6"/>
                </a:cubicBezTo>
                <a:cubicBezTo>
                  <a:pt x="390" y="6"/>
                  <a:pt x="390" y="6"/>
                  <a:pt x="390" y="6"/>
                </a:cubicBezTo>
                <a:cubicBezTo>
                  <a:pt x="390" y="2"/>
                  <a:pt x="387" y="0"/>
                  <a:pt x="384" y="0"/>
                </a:cubicBezTo>
                <a:cubicBezTo>
                  <a:pt x="381" y="0"/>
                  <a:pt x="378" y="2"/>
                  <a:pt x="378" y="6"/>
                </a:cubicBezTo>
                <a:cubicBezTo>
                  <a:pt x="378" y="6"/>
                  <a:pt x="378" y="6"/>
                  <a:pt x="378" y="6"/>
                </a:cubicBezTo>
                <a:cubicBezTo>
                  <a:pt x="335" y="9"/>
                  <a:pt x="335" y="9"/>
                  <a:pt x="335" y="9"/>
                </a:cubicBezTo>
                <a:cubicBezTo>
                  <a:pt x="334" y="6"/>
                  <a:pt x="332" y="3"/>
                  <a:pt x="329" y="3"/>
                </a:cubicBezTo>
                <a:cubicBezTo>
                  <a:pt x="325" y="3"/>
                  <a:pt x="323" y="6"/>
                  <a:pt x="323" y="9"/>
                </a:cubicBezTo>
                <a:cubicBezTo>
                  <a:pt x="323" y="9"/>
                  <a:pt x="323" y="9"/>
                  <a:pt x="323" y="10"/>
                </a:cubicBezTo>
                <a:cubicBezTo>
                  <a:pt x="283" y="14"/>
                  <a:pt x="283" y="14"/>
                  <a:pt x="283" y="14"/>
                </a:cubicBezTo>
                <a:cubicBezTo>
                  <a:pt x="283" y="11"/>
                  <a:pt x="281" y="9"/>
                  <a:pt x="278" y="9"/>
                </a:cubicBezTo>
                <a:cubicBezTo>
                  <a:pt x="274" y="9"/>
                  <a:pt x="272" y="12"/>
                  <a:pt x="272" y="15"/>
                </a:cubicBezTo>
                <a:cubicBezTo>
                  <a:pt x="272" y="15"/>
                  <a:pt x="272" y="16"/>
                  <a:pt x="272" y="17"/>
                </a:cubicBezTo>
                <a:cubicBezTo>
                  <a:pt x="252" y="23"/>
                  <a:pt x="252" y="23"/>
                  <a:pt x="252" y="23"/>
                </a:cubicBezTo>
                <a:cubicBezTo>
                  <a:pt x="251" y="21"/>
                  <a:pt x="249" y="19"/>
                  <a:pt x="246" y="19"/>
                </a:cubicBezTo>
                <a:cubicBezTo>
                  <a:pt x="243" y="19"/>
                  <a:pt x="241" y="22"/>
                  <a:pt x="241" y="25"/>
                </a:cubicBezTo>
                <a:cubicBezTo>
                  <a:pt x="241" y="26"/>
                  <a:pt x="241" y="27"/>
                  <a:pt x="241" y="28"/>
                </a:cubicBezTo>
                <a:cubicBezTo>
                  <a:pt x="131" y="98"/>
                  <a:pt x="131" y="98"/>
                  <a:pt x="131" y="98"/>
                </a:cubicBezTo>
                <a:cubicBezTo>
                  <a:pt x="130" y="97"/>
                  <a:pt x="128" y="96"/>
                  <a:pt x="126" y="96"/>
                </a:cubicBezTo>
                <a:cubicBezTo>
                  <a:pt x="123" y="96"/>
                  <a:pt x="120" y="98"/>
                  <a:pt x="120" y="101"/>
                </a:cubicBezTo>
                <a:cubicBezTo>
                  <a:pt x="120" y="103"/>
                  <a:pt x="121" y="105"/>
                  <a:pt x="123" y="106"/>
                </a:cubicBezTo>
                <a:cubicBezTo>
                  <a:pt x="42" y="223"/>
                  <a:pt x="42" y="223"/>
                  <a:pt x="42" y="223"/>
                </a:cubicBezTo>
                <a:cubicBezTo>
                  <a:pt x="41" y="222"/>
                  <a:pt x="40" y="222"/>
                  <a:pt x="39" y="222"/>
                </a:cubicBezTo>
                <a:cubicBezTo>
                  <a:pt x="36" y="222"/>
                  <a:pt x="33" y="224"/>
                  <a:pt x="33" y="228"/>
                </a:cubicBezTo>
                <a:cubicBezTo>
                  <a:pt x="33" y="231"/>
                  <a:pt x="35" y="233"/>
                  <a:pt x="38" y="233"/>
                </a:cubicBezTo>
                <a:cubicBezTo>
                  <a:pt x="7" y="378"/>
                  <a:pt x="7" y="378"/>
                  <a:pt x="7" y="378"/>
                </a:cubicBezTo>
                <a:cubicBezTo>
                  <a:pt x="7" y="378"/>
                  <a:pt x="7" y="378"/>
                  <a:pt x="6" y="378"/>
                </a:cubicBezTo>
                <a:cubicBezTo>
                  <a:pt x="3" y="378"/>
                  <a:pt x="0" y="381"/>
                  <a:pt x="0" y="384"/>
                </a:cubicBezTo>
                <a:cubicBezTo>
                  <a:pt x="0" y="387"/>
                  <a:pt x="3" y="390"/>
                  <a:pt x="6" y="390"/>
                </a:cubicBezTo>
                <a:cubicBezTo>
                  <a:pt x="7" y="390"/>
                  <a:pt x="7" y="390"/>
                  <a:pt x="8" y="390"/>
                </a:cubicBezTo>
                <a:cubicBezTo>
                  <a:pt x="38" y="534"/>
                  <a:pt x="38" y="534"/>
                  <a:pt x="38" y="534"/>
                </a:cubicBezTo>
                <a:cubicBezTo>
                  <a:pt x="35" y="534"/>
                  <a:pt x="33" y="537"/>
                  <a:pt x="33" y="539"/>
                </a:cubicBezTo>
                <a:cubicBezTo>
                  <a:pt x="33" y="543"/>
                  <a:pt x="36" y="545"/>
                  <a:pt x="39" y="545"/>
                </a:cubicBezTo>
                <a:cubicBezTo>
                  <a:pt x="40" y="545"/>
                  <a:pt x="41" y="545"/>
                  <a:pt x="42" y="544"/>
                </a:cubicBezTo>
                <a:cubicBezTo>
                  <a:pt x="123" y="661"/>
                  <a:pt x="123" y="661"/>
                  <a:pt x="123" y="661"/>
                </a:cubicBezTo>
                <a:cubicBezTo>
                  <a:pt x="122" y="662"/>
                  <a:pt x="121" y="664"/>
                  <a:pt x="121" y="666"/>
                </a:cubicBezTo>
                <a:cubicBezTo>
                  <a:pt x="121" y="669"/>
                  <a:pt x="123" y="672"/>
                  <a:pt x="126" y="672"/>
                </a:cubicBezTo>
                <a:cubicBezTo>
                  <a:pt x="129" y="672"/>
                  <a:pt x="130" y="671"/>
                  <a:pt x="131" y="669"/>
                </a:cubicBezTo>
                <a:cubicBezTo>
                  <a:pt x="241" y="739"/>
                  <a:pt x="241" y="739"/>
                  <a:pt x="241" y="739"/>
                </a:cubicBezTo>
                <a:cubicBezTo>
                  <a:pt x="241" y="740"/>
                  <a:pt x="240" y="741"/>
                  <a:pt x="240" y="742"/>
                </a:cubicBezTo>
                <a:cubicBezTo>
                  <a:pt x="240" y="746"/>
                  <a:pt x="243" y="748"/>
                  <a:pt x="246" y="748"/>
                </a:cubicBezTo>
                <a:cubicBezTo>
                  <a:pt x="249" y="748"/>
                  <a:pt x="251" y="746"/>
                  <a:pt x="252" y="744"/>
                </a:cubicBezTo>
                <a:cubicBezTo>
                  <a:pt x="272" y="751"/>
                  <a:pt x="272" y="751"/>
                  <a:pt x="272" y="751"/>
                </a:cubicBezTo>
                <a:cubicBezTo>
                  <a:pt x="272" y="751"/>
                  <a:pt x="272" y="751"/>
                  <a:pt x="272" y="752"/>
                </a:cubicBezTo>
                <a:cubicBezTo>
                  <a:pt x="272" y="755"/>
                  <a:pt x="275" y="757"/>
                  <a:pt x="278" y="757"/>
                </a:cubicBezTo>
                <a:cubicBezTo>
                  <a:pt x="281" y="757"/>
                  <a:pt x="283" y="756"/>
                  <a:pt x="283" y="753"/>
                </a:cubicBezTo>
                <a:cubicBezTo>
                  <a:pt x="323" y="758"/>
                  <a:pt x="323" y="758"/>
                  <a:pt x="323" y="758"/>
                </a:cubicBezTo>
                <a:cubicBezTo>
                  <a:pt x="323" y="758"/>
                  <a:pt x="323" y="758"/>
                  <a:pt x="323" y="758"/>
                </a:cubicBezTo>
                <a:cubicBezTo>
                  <a:pt x="323" y="762"/>
                  <a:pt x="326" y="764"/>
                  <a:pt x="329" y="764"/>
                </a:cubicBezTo>
                <a:cubicBezTo>
                  <a:pt x="332" y="764"/>
                  <a:pt x="335" y="762"/>
                  <a:pt x="335" y="759"/>
                </a:cubicBezTo>
                <a:cubicBezTo>
                  <a:pt x="379" y="761"/>
                  <a:pt x="379" y="761"/>
                  <a:pt x="379" y="761"/>
                </a:cubicBezTo>
                <a:cubicBezTo>
                  <a:pt x="379" y="761"/>
                  <a:pt x="379" y="762"/>
                  <a:pt x="379" y="762"/>
                </a:cubicBezTo>
                <a:cubicBezTo>
                  <a:pt x="379" y="765"/>
                  <a:pt x="381" y="768"/>
                  <a:pt x="385" y="768"/>
                </a:cubicBezTo>
                <a:cubicBezTo>
                  <a:pt x="388" y="768"/>
                  <a:pt x="390" y="765"/>
                  <a:pt x="390" y="762"/>
                </a:cubicBezTo>
                <a:cubicBezTo>
                  <a:pt x="390" y="762"/>
                  <a:pt x="390" y="761"/>
                  <a:pt x="390" y="761"/>
                </a:cubicBezTo>
                <a:cubicBezTo>
                  <a:pt x="435" y="759"/>
                  <a:pt x="435" y="759"/>
                  <a:pt x="435" y="759"/>
                </a:cubicBezTo>
                <a:cubicBezTo>
                  <a:pt x="436" y="761"/>
                  <a:pt x="438" y="763"/>
                  <a:pt x="441" y="763"/>
                </a:cubicBezTo>
                <a:cubicBezTo>
                  <a:pt x="444" y="763"/>
                  <a:pt x="447" y="761"/>
                  <a:pt x="447" y="758"/>
                </a:cubicBezTo>
                <a:cubicBezTo>
                  <a:pt x="486" y="753"/>
                  <a:pt x="486" y="753"/>
                  <a:pt x="486" y="753"/>
                </a:cubicBezTo>
                <a:cubicBezTo>
                  <a:pt x="486" y="756"/>
                  <a:pt x="489" y="758"/>
                  <a:pt x="492" y="758"/>
                </a:cubicBezTo>
                <a:cubicBezTo>
                  <a:pt x="495" y="758"/>
                  <a:pt x="497" y="756"/>
                  <a:pt x="497" y="752"/>
                </a:cubicBezTo>
                <a:cubicBezTo>
                  <a:pt x="497" y="752"/>
                  <a:pt x="497" y="751"/>
                  <a:pt x="497" y="751"/>
                </a:cubicBezTo>
                <a:cubicBezTo>
                  <a:pt x="517" y="744"/>
                  <a:pt x="517" y="744"/>
                  <a:pt x="517" y="744"/>
                </a:cubicBezTo>
                <a:cubicBezTo>
                  <a:pt x="518" y="747"/>
                  <a:pt x="520" y="748"/>
                  <a:pt x="523" y="748"/>
                </a:cubicBezTo>
                <a:cubicBezTo>
                  <a:pt x="526" y="748"/>
                  <a:pt x="529" y="746"/>
                  <a:pt x="529" y="742"/>
                </a:cubicBezTo>
                <a:cubicBezTo>
                  <a:pt x="529" y="741"/>
                  <a:pt x="528" y="740"/>
                  <a:pt x="528" y="739"/>
                </a:cubicBezTo>
                <a:cubicBezTo>
                  <a:pt x="638" y="669"/>
                  <a:pt x="638" y="669"/>
                  <a:pt x="638" y="669"/>
                </a:cubicBezTo>
                <a:cubicBezTo>
                  <a:pt x="639" y="671"/>
                  <a:pt x="641" y="672"/>
                  <a:pt x="643" y="672"/>
                </a:cubicBezTo>
                <a:cubicBezTo>
                  <a:pt x="646" y="672"/>
                  <a:pt x="649" y="669"/>
                  <a:pt x="649" y="666"/>
                </a:cubicBezTo>
                <a:cubicBezTo>
                  <a:pt x="649" y="664"/>
                  <a:pt x="648" y="662"/>
                  <a:pt x="646" y="661"/>
                </a:cubicBezTo>
                <a:cubicBezTo>
                  <a:pt x="726" y="545"/>
                  <a:pt x="726" y="545"/>
                  <a:pt x="726" y="545"/>
                </a:cubicBezTo>
                <a:cubicBezTo>
                  <a:pt x="727" y="546"/>
                  <a:pt x="728" y="546"/>
                  <a:pt x="729" y="546"/>
                </a:cubicBezTo>
                <a:cubicBezTo>
                  <a:pt x="732" y="546"/>
                  <a:pt x="735" y="543"/>
                  <a:pt x="735" y="540"/>
                </a:cubicBezTo>
                <a:cubicBezTo>
                  <a:pt x="735" y="537"/>
                  <a:pt x="733" y="535"/>
                  <a:pt x="731" y="535"/>
                </a:cubicBezTo>
                <a:cubicBezTo>
                  <a:pt x="762" y="390"/>
                  <a:pt x="762" y="390"/>
                  <a:pt x="762" y="390"/>
                </a:cubicBezTo>
                <a:cubicBezTo>
                  <a:pt x="762" y="390"/>
                  <a:pt x="762" y="390"/>
                  <a:pt x="763" y="390"/>
                </a:cubicBezTo>
                <a:cubicBezTo>
                  <a:pt x="766" y="390"/>
                  <a:pt x="769" y="387"/>
                  <a:pt x="769" y="384"/>
                </a:cubicBezTo>
                <a:cubicBezTo>
                  <a:pt x="769" y="381"/>
                  <a:pt x="766" y="378"/>
                  <a:pt x="763" y="378"/>
                </a:cubicBezTo>
                <a:close/>
                <a:moveTo>
                  <a:pt x="761" y="378"/>
                </a:moveTo>
                <a:cubicBezTo>
                  <a:pt x="759" y="379"/>
                  <a:pt x="757" y="381"/>
                  <a:pt x="757" y="383"/>
                </a:cubicBezTo>
                <a:cubicBezTo>
                  <a:pt x="703" y="383"/>
                  <a:pt x="703" y="383"/>
                  <a:pt x="703" y="383"/>
                </a:cubicBezTo>
                <a:cubicBezTo>
                  <a:pt x="703" y="379"/>
                  <a:pt x="699" y="375"/>
                  <a:pt x="695" y="375"/>
                </a:cubicBezTo>
                <a:cubicBezTo>
                  <a:pt x="695" y="375"/>
                  <a:pt x="694" y="376"/>
                  <a:pt x="694" y="376"/>
                </a:cubicBezTo>
                <a:cubicBezTo>
                  <a:pt x="690" y="349"/>
                  <a:pt x="690" y="349"/>
                  <a:pt x="690" y="349"/>
                </a:cubicBezTo>
                <a:cubicBezTo>
                  <a:pt x="670" y="226"/>
                  <a:pt x="670" y="226"/>
                  <a:pt x="670" y="226"/>
                </a:cubicBezTo>
                <a:cubicBezTo>
                  <a:pt x="673" y="226"/>
                  <a:pt x="676" y="223"/>
                  <a:pt x="676" y="220"/>
                </a:cubicBezTo>
                <a:cubicBezTo>
                  <a:pt x="680" y="220"/>
                  <a:pt x="680" y="220"/>
                  <a:pt x="680" y="220"/>
                </a:cubicBezTo>
                <a:cubicBezTo>
                  <a:pt x="725" y="227"/>
                  <a:pt x="725" y="227"/>
                  <a:pt x="725" y="227"/>
                </a:cubicBezTo>
                <a:cubicBezTo>
                  <a:pt x="724" y="228"/>
                  <a:pt x="724" y="228"/>
                  <a:pt x="724" y="228"/>
                </a:cubicBezTo>
                <a:cubicBezTo>
                  <a:pt x="724" y="232"/>
                  <a:pt x="727" y="234"/>
                  <a:pt x="730" y="234"/>
                </a:cubicBezTo>
                <a:cubicBezTo>
                  <a:pt x="730" y="234"/>
                  <a:pt x="731" y="234"/>
                  <a:pt x="731" y="234"/>
                </a:cubicBezTo>
                <a:lnTo>
                  <a:pt x="761" y="378"/>
                </a:lnTo>
                <a:close/>
                <a:moveTo>
                  <a:pt x="492" y="747"/>
                </a:moveTo>
                <a:cubicBezTo>
                  <a:pt x="488" y="747"/>
                  <a:pt x="486" y="749"/>
                  <a:pt x="486" y="752"/>
                </a:cubicBezTo>
                <a:cubicBezTo>
                  <a:pt x="447" y="757"/>
                  <a:pt x="447" y="757"/>
                  <a:pt x="447" y="757"/>
                </a:cubicBezTo>
                <a:cubicBezTo>
                  <a:pt x="446" y="755"/>
                  <a:pt x="446" y="754"/>
                  <a:pt x="445" y="753"/>
                </a:cubicBezTo>
                <a:cubicBezTo>
                  <a:pt x="494" y="695"/>
                  <a:pt x="494" y="695"/>
                  <a:pt x="494" y="695"/>
                </a:cubicBezTo>
                <a:cubicBezTo>
                  <a:pt x="495" y="696"/>
                  <a:pt x="497" y="696"/>
                  <a:pt x="499" y="696"/>
                </a:cubicBezTo>
                <a:cubicBezTo>
                  <a:pt x="504" y="696"/>
                  <a:pt x="507" y="693"/>
                  <a:pt x="507" y="688"/>
                </a:cubicBezTo>
                <a:cubicBezTo>
                  <a:pt x="507" y="688"/>
                  <a:pt x="507" y="688"/>
                  <a:pt x="507" y="688"/>
                </a:cubicBezTo>
                <a:cubicBezTo>
                  <a:pt x="584" y="680"/>
                  <a:pt x="584" y="680"/>
                  <a:pt x="584" y="680"/>
                </a:cubicBezTo>
                <a:cubicBezTo>
                  <a:pt x="586" y="680"/>
                  <a:pt x="586" y="680"/>
                  <a:pt x="586" y="680"/>
                </a:cubicBezTo>
                <a:cubicBezTo>
                  <a:pt x="586" y="681"/>
                  <a:pt x="586" y="682"/>
                  <a:pt x="587" y="683"/>
                </a:cubicBezTo>
                <a:cubicBezTo>
                  <a:pt x="496" y="748"/>
                  <a:pt x="496" y="748"/>
                  <a:pt x="496" y="748"/>
                </a:cubicBezTo>
                <a:cubicBezTo>
                  <a:pt x="495" y="747"/>
                  <a:pt x="493" y="747"/>
                  <a:pt x="492" y="747"/>
                </a:cubicBezTo>
                <a:close/>
                <a:moveTo>
                  <a:pt x="393" y="691"/>
                </a:moveTo>
                <a:cubicBezTo>
                  <a:pt x="393" y="687"/>
                  <a:pt x="389" y="683"/>
                  <a:pt x="385" y="683"/>
                </a:cubicBezTo>
                <a:cubicBezTo>
                  <a:pt x="385" y="572"/>
                  <a:pt x="385" y="572"/>
                  <a:pt x="385" y="572"/>
                </a:cubicBezTo>
                <a:cubicBezTo>
                  <a:pt x="392" y="572"/>
                  <a:pt x="397" y="567"/>
                  <a:pt x="397" y="560"/>
                </a:cubicBezTo>
                <a:cubicBezTo>
                  <a:pt x="397" y="560"/>
                  <a:pt x="397" y="560"/>
                  <a:pt x="397" y="560"/>
                </a:cubicBezTo>
                <a:cubicBezTo>
                  <a:pt x="493" y="557"/>
                  <a:pt x="493" y="557"/>
                  <a:pt x="493" y="557"/>
                </a:cubicBezTo>
                <a:cubicBezTo>
                  <a:pt x="534" y="556"/>
                  <a:pt x="534" y="556"/>
                  <a:pt x="534" y="556"/>
                </a:cubicBezTo>
                <a:cubicBezTo>
                  <a:pt x="534" y="561"/>
                  <a:pt x="537" y="565"/>
                  <a:pt x="541" y="566"/>
                </a:cubicBezTo>
                <a:cubicBezTo>
                  <a:pt x="501" y="680"/>
                  <a:pt x="501" y="680"/>
                  <a:pt x="501" y="680"/>
                </a:cubicBezTo>
                <a:cubicBezTo>
                  <a:pt x="500" y="679"/>
                  <a:pt x="500" y="679"/>
                  <a:pt x="499" y="679"/>
                </a:cubicBezTo>
                <a:cubicBezTo>
                  <a:pt x="494" y="679"/>
                  <a:pt x="490" y="683"/>
                  <a:pt x="490" y="688"/>
                </a:cubicBezTo>
                <a:cubicBezTo>
                  <a:pt x="490" y="688"/>
                  <a:pt x="490" y="688"/>
                  <a:pt x="490" y="688"/>
                </a:cubicBezTo>
                <a:cubicBezTo>
                  <a:pt x="486" y="688"/>
                  <a:pt x="486" y="688"/>
                  <a:pt x="486" y="688"/>
                </a:cubicBezTo>
                <a:lnTo>
                  <a:pt x="393" y="691"/>
                </a:lnTo>
                <a:close/>
                <a:moveTo>
                  <a:pt x="376" y="691"/>
                </a:moveTo>
                <a:cubicBezTo>
                  <a:pt x="279" y="688"/>
                  <a:pt x="279" y="688"/>
                  <a:pt x="279" y="688"/>
                </a:cubicBezTo>
                <a:cubicBezTo>
                  <a:pt x="279" y="684"/>
                  <a:pt x="275" y="680"/>
                  <a:pt x="271" y="680"/>
                </a:cubicBezTo>
                <a:cubicBezTo>
                  <a:pt x="270" y="680"/>
                  <a:pt x="269" y="680"/>
                  <a:pt x="269" y="681"/>
                </a:cubicBezTo>
                <a:cubicBezTo>
                  <a:pt x="255" y="642"/>
                  <a:pt x="255" y="642"/>
                  <a:pt x="255" y="642"/>
                </a:cubicBezTo>
                <a:cubicBezTo>
                  <a:pt x="228" y="567"/>
                  <a:pt x="228" y="567"/>
                  <a:pt x="228" y="567"/>
                </a:cubicBezTo>
                <a:cubicBezTo>
                  <a:pt x="232" y="565"/>
                  <a:pt x="236" y="561"/>
                  <a:pt x="236" y="556"/>
                </a:cubicBezTo>
                <a:cubicBezTo>
                  <a:pt x="296" y="558"/>
                  <a:pt x="296" y="558"/>
                  <a:pt x="296" y="558"/>
                </a:cubicBezTo>
                <a:cubicBezTo>
                  <a:pt x="372" y="560"/>
                  <a:pt x="372" y="560"/>
                  <a:pt x="372" y="560"/>
                </a:cubicBezTo>
                <a:cubicBezTo>
                  <a:pt x="372" y="560"/>
                  <a:pt x="372" y="560"/>
                  <a:pt x="372" y="560"/>
                </a:cubicBezTo>
                <a:cubicBezTo>
                  <a:pt x="372" y="567"/>
                  <a:pt x="377" y="572"/>
                  <a:pt x="384" y="572"/>
                </a:cubicBezTo>
                <a:cubicBezTo>
                  <a:pt x="384" y="683"/>
                  <a:pt x="384" y="683"/>
                  <a:pt x="384" y="683"/>
                </a:cubicBezTo>
                <a:cubicBezTo>
                  <a:pt x="380" y="683"/>
                  <a:pt x="376" y="686"/>
                  <a:pt x="376" y="691"/>
                </a:cubicBezTo>
                <a:close/>
                <a:moveTo>
                  <a:pt x="175" y="671"/>
                </a:moveTo>
                <a:cubicBezTo>
                  <a:pt x="174" y="671"/>
                  <a:pt x="173" y="671"/>
                  <a:pt x="172" y="672"/>
                </a:cubicBezTo>
                <a:cubicBezTo>
                  <a:pt x="106" y="556"/>
                  <a:pt x="106" y="556"/>
                  <a:pt x="106" y="556"/>
                </a:cubicBezTo>
                <a:cubicBezTo>
                  <a:pt x="108" y="555"/>
                  <a:pt x="110" y="553"/>
                  <a:pt x="110" y="550"/>
                </a:cubicBezTo>
                <a:cubicBezTo>
                  <a:pt x="160" y="553"/>
                  <a:pt x="160" y="553"/>
                  <a:pt x="160" y="553"/>
                </a:cubicBezTo>
                <a:cubicBezTo>
                  <a:pt x="211" y="555"/>
                  <a:pt x="211" y="555"/>
                  <a:pt x="211" y="555"/>
                </a:cubicBezTo>
                <a:cubicBezTo>
                  <a:pt x="211" y="562"/>
                  <a:pt x="217" y="567"/>
                  <a:pt x="224" y="567"/>
                </a:cubicBezTo>
                <a:cubicBezTo>
                  <a:pt x="225" y="567"/>
                  <a:pt x="226" y="567"/>
                  <a:pt x="227" y="567"/>
                </a:cubicBezTo>
                <a:cubicBezTo>
                  <a:pt x="268" y="681"/>
                  <a:pt x="268" y="681"/>
                  <a:pt x="268" y="681"/>
                </a:cubicBezTo>
                <a:cubicBezTo>
                  <a:pt x="265" y="682"/>
                  <a:pt x="263" y="684"/>
                  <a:pt x="262" y="687"/>
                </a:cubicBezTo>
                <a:cubicBezTo>
                  <a:pt x="193" y="680"/>
                  <a:pt x="193" y="680"/>
                  <a:pt x="193" y="680"/>
                </a:cubicBezTo>
                <a:cubicBezTo>
                  <a:pt x="184" y="679"/>
                  <a:pt x="184" y="679"/>
                  <a:pt x="184" y="679"/>
                </a:cubicBezTo>
                <a:cubicBezTo>
                  <a:pt x="184" y="679"/>
                  <a:pt x="184" y="679"/>
                  <a:pt x="184" y="679"/>
                </a:cubicBezTo>
                <a:cubicBezTo>
                  <a:pt x="184" y="675"/>
                  <a:pt x="180" y="671"/>
                  <a:pt x="175" y="671"/>
                </a:cubicBezTo>
                <a:close/>
                <a:moveTo>
                  <a:pt x="176" y="97"/>
                </a:moveTo>
                <a:cubicBezTo>
                  <a:pt x="180" y="97"/>
                  <a:pt x="184" y="93"/>
                  <a:pt x="184" y="89"/>
                </a:cubicBezTo>
                <a:cubicBezTo>
                  <a:pt x="184" y="88"/>
                  <a:pt x="184" y="88"/>
                  <a:pt x="184" y="88"/>
                </a:cubicBezTo>
                <a:cubicBezTo>
                  <a:pt x="262" y="80"/>
                  <a:pt x="262" y="80"/>
                  <a:pt x="262" y="80"/>
                </a:cubicBezTo>
                <a:cubicBezTo>
                  <a:pt x="262" y="83"/>
                  <a:pt x="264" y="86"/>
                  <a:pt x="267" y="87"/>
                </a:cubicBezTo>
                <a:cubicBezTo>
                  <a:pt x="229" y="194"/>
                  <a:pt x="229" y="194"/>
                  <a:pt x="229" y="194"/>
                </a:cubicBezTo>
                <a:cubicBezTo>
                  <a:pt x="227" y="201"/>
                  <a:pt x="227" y="201"/>
                  <a:pt x="227" y="201"/>
                </a:cubicBezTo>
                <a:cubicBezTo>
                  <a:pt x="226" y="200"/>
                  <a:pt x="224" y="200"/>
                  <a:pt x="223" y="200"/>
                </a:cubicBezTo>
                <a:cubicBezTo>
                  <a:pt x="216" y="200"/>
                  <a:pt x="210" y="205"/>
                  <a:pt x="210" y="212"/>
                </a:cubicBezTo>
                <a:cubicBezTo>
                  <a:pt x="160" y="215"/>
                  <a:pt x="160" y="215"/>
                  <a:pt x="160" y="215"/>
                </a:cubicBezTo>
                <a:cubicBezTo>
                  <a:pt x="110" y="217"/>
                  <a:pt x="110" y="217"/>
                  <a:pt x="110" y="217"/>
                </a:cubicBezTo>
                <a:cubicBezTo>
                  <a:pt x="110" y="214"/>
                  <a:pt x="109" y="211"/>
                  <a:pt x="106" y="210"/>
                </a:cubicBezTo>
                <a:cubicBezTo>
                  <a:pt x="171" y="96"/>
                  <a:pt x="171" y="96"/>
                  <a:pt x="171" y="96"/>
                </a:cubicBezTo>
                <a:cubicBezTo>
                  <a:pt x="173" y="97"/>
                  <a:pt x="174" y="97"/>
                  <a:pt x="176" y="97"/>
                </a:cubicBezTo>
                <a:close/>
                <a:moveTo>
                  <a:pt x="376" y="76"/>
                </a:moveTo>
                <a:cubicBezTo>
                  <a:pt x="377" y="80"/>
                  <a:pt x="380" y="84"/>
                  <a:pt x="384" y="84"/>
                </a:cubicBezTo>
                <a:cubicBezTo>
                  <a:pt x="384" y="196"/>
                  <a:pt x="384" y="196"/>
                  <a:pt x="384" y="196"/>
                </a:cubicBezTo>
                <a:cubicBezTo>
                  <a:pt x="377" y="196"/>
                  <a:pt x="372" y="201"/>
                  <a:pt x="372" y="208"/>
                </a:cubicBezTo>
                <a:cubicBezTo>
                  <a:pt x="276" y="210"/>
                  <a:pt x="276" y="210"/>
                  <a:pt x="276" y="210"/>
                </a:cubicBezTo>
                <a:cubicBezTo>
                  <a:pt x="235" y="211"/>
                  <a:pt x="235" y="211"/>
                  <a:pt x="235" y="211"/>
                </a:cubicBezTo>
                <a:cubicBezTo>
                  <a:pt x="235" y="207"/>
                  <a:pt x="232" y="203"/>
                  <a:pt x="228" y="201"/>
                </a:cubicBezTo>
                <a:cubicBezTo>
                  <a:pt x="268" y="88"/>
                  <a:pt x="268" y="88"/>
                  <a:pt x="268" y="88"/>
                </a:cubicBezTo>
                <a:cubicBezTo>
                  <a:pt x="269" y="88"/>
                  <a:pt x="270" y="88"/>
                  <a:pt x="270" y="88"/>
                </a:cubicBezTo>
                <a:cubicBezTo>
                  <a:pt x="275" y="88"/>
                  <a:pt x="279" y="84"/>
                  <a:pt x="279" y="79"/>
                </a:cubicBezTo>
                <a:cubicBezTo>
                  <a:pt x="279" y="79"/>
                  <a:pt x="279" y="79"/>
                  <a:pt x="279" y="79"/>
                </a:cubicBezTo>
                <a:cubicBezTo>
                  <a:pt x="283" y="79"/>
                  <a:pt x="283" y="79"/>
                  <a:pt x="283" y="79"/>
                </a:cubicBezTo>
                <a:lnTo>
                  <a:pt x="376" y="76"/>
                </a:lnTo>
                <a:close/>
                <a:moveTo>
                  <a:pt x="394" y="76"/>
                </a:moveTo>
                <a:cubicBezTo>
                  <a:pt x="490" y="79"/>
                  <a:pt x="490" y="79"/>
                  <a:pt x="490" y="79"/>
                </a:cubicBezTo>
                <a:cubicBezTo>
                  <a:pt x="490" y="83"/>
                  <a:pt x="494" y="87"/>
                  <a:pt x="499" y="87"/>
                </a:cubicBezTo>
                <a:cubicBezTo>
                  <a:pt x="499" y="87"/>
                  <a:pt x="500" y="87"/>
                  <a:pt x="501" y="87"/>
                </a:cubicBezTo>
                <a:cubicBezTo>
                  <a:pt x="514" y="125"/>
                  <a:pt x="514" y="125"/>
                  <a:pt x="514" y="125"/>
                </a:cubicBezTo>
                <a:cubicBezTo>
                  <a:pt x="541" y="201"/>
                  <a:pt x="541" y="201"/>
                  <a:pt x="541" y="201"/>
                </a:cubicBezTo>
                <a:cubicBezTo>
                  <a:pt x="537" y="202"/>
                  <a:pt x="533" y="206"/>
                  <a:pt x="533" y="211"/>
                </a:cubicBezTo>
                <a:cubicBezTo>
                  <a:pt x="473" y="210"/>
                  <a:pt x="473" y="210"/>
                  <a:pt x="473" y="210"/>
                </a:cubicBezTo>
                <a:cubicBezTo>
                  <a:pt x="397" y="208"/>
                  <a:pt x="397" y="208"/>
                  <a:pt x="397" y="208"/>
                </a:cubicBezTo>
                <a:cubicBezTo>
                  <a:pt x="396" y="201"/>
                  <a:pt x="391" y="196"/>
                  <a:pt x="385" y="196"/>
                </a:cubicBezTo>
                <a:cubicBezTo>
                  <a:pt x="385" y="84"/>
                  <a:pt x="385" y="84"/>
                  <a:pt x="385" y="84"/>
                </a:cubicBezTo>
                <a:cubicBezTo>
                  <a:pt x="390" y="84"/>
                  <a:pt x="393" y="81"/>
                  <a:pt x="394" y="76"/>
                </a:cubicBezTo>
                <a:close/>
                <a:moveTo>
                  <a:pt x="594" y="97"/>
                </a:moveTo>
                <a:cubicBezTo>
                  <a:pt x="595" y="97"/>
                  <a:pt x="597" y="97"/>
                  <a:pt x="598" y="96"/>
                </a:cubicBezTo>
                <a:cubicBezTo>
                  <a:pt x="664" y="211"/>
                  <a:pt x="664" y="211"/>
                  <a:pt x="664" y="211"/>
                </a:cubicBezTo>
                <a:cubicBezTo>
                  <a:pt x="661" y="212"/>
                  <a:pt x="660" y="214"/>
                  <a:pt x="659" y="217"/>
                </a:cubicBezTo>
                <a:cubicBezTo>
                  <a:pt x="609" y="215"/>
                  <a:pt x="609" y="215"/>
                  <a:pt x="609" y="215"/>
                </a:cubicBezTo>
                <a:cubicBezTo>
                  <a:pt x="558" y="212"/>
                  <a:pt x="558" y="212"/>
                  <a:pt x="558" y="212"/>
                </a:cubicBezTo>
                <a:cubicBezTo>
                  <a:pt x="558" y="205"/>
                  <a:pt x="552" y="200"/>
                  <a:pt x="545" y="200"/>
                </a:cubicBezTo>
                <a:cubicBezTo>
                  <a:pt x="544" y="200"/>
                  <a:pt x="543" y="200"/>
                  <a:pt x="542" y="200"/>
                </a:cubicBezTo>
                <a:cubicBezTo>
                  <a:pt x="501" y="86"/>
                  <a:pt x="501" y="86"/>
                  <a:pt x="501" y="86"/>
                </a:cubicBezTo>
                <a:cubicBezTo>
                  <a:pt x="504" y="85"/>
                  <a:pt x="506" y="83"/>
                  <a:pt x="507" y="80"/>
                </a:cubicBezTo>
                <a:cubicBezTo>
                  <a:pt x="575" y="87"/>
                  <a:pt x="575" y="87"/>
                  <a:pt x="575" y="87"/>
                </a:cubicBezTo>
                <a:cubicBezTo>
                  <a:pt x="585" y="88"/>
                  <a:pt x="585" y="88"/>
                  <a:pt x="585" y="88"/>
                </a:cubicBezTo>
                <a:cubicBezTo>
                  <a:pt x="585" y="88"/>
                  <a:pt x="585" y="88"/>
                  <a:pt x="585" y="89"/>
                </a:cubicBezTo>
                <a:cubicBezTo>
                  <a:pt x="585" y="93"/>
                  <a:pt x="589" y="97"/>
                  <a:pt x="594" y="97"/>
                </a:cubicBezTo>
                <a:close/>
                <a:moveTo>
                  <a:pt x="686" y="383"/>
                </a:moveTo>
                <a:cubicBezTo>
                  <a:pt x="575" y="383"/>
                  <a:pt x="575" y="383"/>
                  <a:pt x="575" y="383"/>
                </a:cubicBezTo>
                <a:cubicBezTo>
                  <a:pt x="574" y="377"/>
                  <a:pt x="569" y="371"/>
                  <a:pt x="562" y="371"/>
                </a:cubicBezTo>
                <a:cubicBezTo>
                  <a:pt x="562" y="371"/>
                  <a:pt x="562" y="372"/>
                  <a:pt x="561" y="372"/>
                </a:cubicBezTo>
                <a:cubicBezTo>
                  <a:pt x="547" y="225"/>
                  <a:pt x="547" y="225"/>
                  <a:pt x="547" y="225"/>
                </a:cubicBezTo>
                <a:cubicBezTo>
                  <a:pt x="553" y="224"/>
                  <a:pt x="558" y="219"/>
                  <a:pt x="558" y="213"/>
                </a:cubicBezTo>
                <a:cubicBezTo>
                  <a:pt x="659" y="218"/>
                  <a:pt x="659" y="218"/>
                  <a:pt x="659" y="218"/>
                </a:cubicBezTo>
                <a:cubicBezTo>
                  <a:pt x="659" y="218"/>
                  <a:pt x="659" y="218"/>
                  <a:pt x="659" y="218"/>
                </a:cubicBezTo>
                <a:cubicBezTo>
                  <a:pt x="659" y="223"/>
                  <a:pt x="663" y="227"/>
                  <a:pt x="668" y="227"/>
                </a:cubicBezTo>
                <a:cubicBezTo>
                  <a:pt x="668" y="227"/>
                  <a:pt x="669" y="227"/>
                  <a:pt x="669" y="227"/>
                </a:cubicBezTo>
                <a:cubicBezTo>
                  <a:pt x="693" y="376"/>
                  <a:pt x="693" y="376"/>
                  <a:pt x="693" y="376"/>
                </a:cubicBezTo>
                <a:cubicBezTo>
                  <a:pt x="690" y="376"/>
                  <a:pt x="687" y="379"/>
                  <a:pt x="686" y="383"/>
                </a:cubicBezTo>
                <a:close/>
                <a:moveTo>
                  <a:pt x="546" y="542"/>
                </a:moveTo>
                <a:cubicBezTo>
                  <a:pt x="539" y="542"/>
                  <a:pt x="534" y="548"/>
                  <a:pt x="534" y="555"/>
                </a:cubicBezTo>
                <a:cubicBezTo>
                  <a:pt x="534" y="555"/>
                  <a:pt x="534" y="555"/>
                  <a:pt x="534" y="555"/>
                </a:cubicBezTo>
                <a:cubicBezTo>
                  <a:pt x="436" y="558"/>
                  <a:pt x="436" y="558"/>
                  <a:pt x="436" y="558"/>
                </a:cubicBezTo>
                <a:cubicBezTo>
                  <a:pt x="397" y="559"/>
                  <a:pt x="397" y="559"/>
                  <a:pt x="397" y="559"/>
                </a:cubicBezTo>
                <a:cubicBezTo>
                  <a:pt x="396" y="553"/>
                  <a:pt x="391" y="548"/>
                  <a:pt x="385" y="547"/>
                </a:cubicBezTo>
                <a:cubicBezTo>
                  <a:pt x="385" y="401"/>
                  <a:pt x="385" y="401"/>
                  <a:pt x="385" y="401"/>
                </a:cubicBezTo>
                <a:cubicBezTo>
                  <a:pt x="395" y="401"/>
                  <a:pt x="402" y="394"/>
                  <a:pt x="402" y="384"/>
                </a:cubicBezTo>
                <a:cubicBezTo>
                  <a:pt x="550" y="384"/>
                  <a:pt x="550" y="384"/>
                  <a:pt x="550" y="384"/>
                </a:cubicBezTo>
                <a:cubicBezTo>
                  <a:pt x="550" y="390"/>
                  <a:pt x="554" y="395"/>
                  <a:pt x="560" y="396"/>
                </a:cubicBezTo>
                <a:cubicBezTo>
                  <a:pt x="547" y="542"/>
                  <a:pt x="547" y="542"/>
                  <a:pt x="547" y="542"/>
                </a:cubicBezTo>
                <a:cubicBezTo>
                  <a:pt x="546" y="542"/>
                  <a:pt x="546" y="542"/>
                  <a:pt x="546" y="542"/>
                </a:cubicBezTo>
                <a:close/>
                <a:moveTo>
                  <a:pt x="372" y="559"/>
                </a:moveTo>
                <a:cubicBezTo>
                  <a:pt x="240" y="555"/>
                  <a:pt x="240" y="555"/>
                  <a:pt x="240" y="555"/>
                </a:cubicBezTo>
                <a:cubicBezTo>
                  <a:pt x="236" y="555"/>
                  <a:pt x="236" y="555"/>
                  <a:pt x="236" y="555"/>
                </a:cubicBezTo>
                <a:cubicBezTo>
                  <a:pt x="236" y="555"/>
                  <a:pt x="236" y="555"/>
                  <a:pt x="236" y="555"/>
                </a:cubicBezTo>
                <a:cubicBezTo>
                  <a:pt x="236" y="548"/>
                  <a:pt x="231" y="542"/>
                  <a:pt x="224" y="542"/>
                </a:cubicBezTo>
                <a:cubicBezTo>
                  <a:pt x="223" y="542"/>
                  <a:pt x="223" y="542"/>
                  <a:pt x="223" y="542"/>
                </a:cubicBezTo>
                <a:cubicBezTo>
                  <a:pt x="209" y="396"/>
                  <a:pt x="209" y="396"/>
                  <a:pt x="209" y="396"/>
                </a:cubicBezTo>
                <a:cubicBezTo>
                  <a:pt x="215" y="395"/>
                  <a:pt x="219" y="390"/>
                  <a:pt x="219" y="384"/>
                </a:cubicBezTo>
                <a:cubicBezTo>
                  <a:pt x="368" y="384"/>
                  <a:pt x="368" y="384"/>
                  <a:pt x="368" y="384"/>
                </a:cubicBezTo>
                <a:cubicBezTo>
                  <a:pt x="368" y="393"/>
                  <a:pt x="375" y="401"/>
                  <a:pt x="384" y="401"/>
                </a:cubicBezTo>
                <a:cubicBezTo>
                  <a:pt x="384" y="547"/>
                  <a:pt x="384" y="547"/>
                  <a:pt x="384" y="547"/>
                </a:cubicBezTo>
                <a:cubicBezTo>
                  <a:pt x="378" y="547"/>
                  <a:pt x="372" y="552"/>
                  <a:pt x="372" y="559"/>
                </a:cubicBezTo>
                <a:close/>
                <a:moveTo>
                  <a:pt x="223" y="225"/>
                </a:moveTo>
                <a:cubicBezTo>
                  <a:pt x="230" y="225"/>
                  <a:pt x="235" y="219"/>
                  <a:pt x="235" y="212"/>
                </a:cubicBezTo>
                <a:cubicBezTo>
                  <a:pt x="235" y="212"/>
                  <a:pt x="235" y="212"/>
                  <a:pt x="235" y="212"/>
                </a:cubicBezTo>
                <a:cubicBezTo>
                  <a:pt x="333" y="210"/>
                  <a:pt x="333" y="210"/>
                  <a:pt x="333" y="210"/>
                </a:cubicBezTo>
                <a:cubicBezTo>
                  <a:pt x="372" y="209"/>
                  <a:pt x="372" y="209"/>
                  <a:pt x="372" y="209"/>
                </a:cubicBezTo>
                <a:cubicBezTo>
                  <a:pt x="372" y="215"/>
                  <a:pt x="377" y="221"/>
                  <a:pt x="384" y="221"/>
                </a:cubicBezTo>
                <a:cubicBezTo>
                  <a:pt x="384" y="367"/>
                  <a:pt x="384" y="367"/>
                  <a:pt x="384" y="367"/>
                </a:cubicBezTo>
                <a:cubicBezTo>
                  <a:pt x="375" y="367"/>
                  <a:pt x="368" y="374"/>
                  <a:pt x="368" y="383"/>
                </a:cubicBezTo>
                <a:cubicBezTo>
                  <a:pt x="219" y="383"/>
                  <a:pt x="219" y="383"/>
                  <a:pt x="219" y="383"/>
                </a:cubicBezTo>
                <a:cubicBezTo>
                  <a:pt x="219" y="377"/>
                  <a:pt x="215" y="372"/>
                  <a:pt x="209" y="371"/>
                </a:cubicBezTo>
                <a:cubicBezTo>
                  <a:pt x="223" y="225"/>
                  <a:pt x="223" y="225"/>
                  <a:pt x="223" y="225"/>
                </a:cubicBezTo>
                <a:cubicBezTo>
                  <a:pt x="223" y="225"/>
                  <a:pt x="223" y="225"/>
                  <a:pt x="223" y="225"/>
                </a:cubicBezTo>
                <a:close/>
                <a:moveTo>
                  <a:pt x="397" y="208"/>
                </a:moveTo>
                <a:cubicBezTo>
                  <a:pt x="529" y="212"/>
                  <a:pt x="529" y="212"/>
                  <a:pt x="529" y="212"/>
                </a:cubicBezTo>
                <a:cubicBezTo>
                  <a:pt x="533" y="212"/>
                  <a:pt x="533" y="212"/>
                  <a:pt x="533" y="212"/>
                </a:cubicBezTo>
                <a:cubicBezTo>
                  <a:pt x="533" y="212"/>
                  <a:pt x="533" y="212"/>
                  <a:pt x="533" y="212"/>
                </a:cubicBezTo>
                <a:cubicBezTo>
                  <a:pt x="533" y="219"/>
                  <a:pt x="538" y="225"/>
                  <a:pt x="545" y="225"/>
                </a:cubicBezTo>
                <a:cubicBezTo>
                  <a:pt x="546" y="225"/>
                  <a:pt x="546" y="225"/>
                  <a:pt x="547" y="225"/>
                </a:cubicBezTo>
                <a:cubicBezTo>
                  <a:pt x="560" y="372"/>
                  <a:pt x="560" y="372"/>
                  <a:pt x="560" y="372"/>
                </a:cubicBezTo>
                <a:cubicBezTo>
                  <a:pt x="555" y="373"/>
                  <a:pt x="550" y="377"/>
                  <a:pt x="550" y="383"/>
                </a:cubicBezTo>
                <a:cubicBezTo>
                  <a:pt x="402" y="383"/>
                  <a:pt x="402" y="383"/>
                  <a:pt x="402" y="383"/>
                </a:cubicBezTo>
                <a:cubicBezTo>
                  <a:pt x="402" y="374"/>
                  <a:pt x="394" y="367"/>
                  <a:pt x="385" y="367"/>
                </a:cubicBezTo>
                <a:cubicBezTo>
                  <a:pt x="385" y="221"/>
                  <a:pt x="385" y="221"/>
                  <a:pt x="385" y="221"/>
                </a:cubicBezTo>
                <a:cubicBezTo>
                  <a:pt x="391" y="220"/>
                  <a:pt x="397" y="215"/>
                  <a:pt x="397" y="208"/>
                </a:cubicBezTo>
                <a:close/>
                <a:moveTo>
                  <a:pt x="102" y="226"/>
                </a:moveTo>
                <a:cubicBezTo>
                  <a:pt x="106" y="226"/>
                  <a:pt x="110" y="222"/>
                  <a:pt x="110" y="218"/>
                </a:cubicBezTo>
                <a:cubicBezTo>
                  <a:pt x="194" y="214"/>
                  <a:pt x="194" y="214"/>
                  <a:pt x="194" y="214"/>
                </a:cubicBezTo>
                <a:cubicBezTo>
                  <a:pt x="210" y="213"/>
                  <a:pt x="210" y="213"/>
                  <a:pt x="210" y="213"/>
                </a:cubicBezTo>
                <a:cubicBezTo>
                  <a:pt x="211" y="219"/>
                  <a:pt x="216" y="224"/>
                  <a:pt x="222" y="225"/>
                </a:cubicBezTo>
                <a:cubicBezTo>
                  <a:pt x="218" y="267"/>
                  <a:pt x="218" y="267"/>
                  <a:pt x="218" y="267"/>
                </a:cubicBezTo>
                <a:cubicBezTo>
                  <a:pt x="208" y="371"/>
                  <a:pt x="208" y="371"/>
                  <a:pt x="208" y="371"/>
                </a:cubicBezTo>
                <a:cubicBezTo>
                  <a:pt x="208" y="371"/>
                  <a:pt x="207" y="371"/>
                  <a:pt x="207" y="371"/>
                </a:cubicBezTo>
                <a:cubicBezTo>
                  <a:pt x="200" y="371"/>
                  <a:pt x="194" y="376"/>
                  <a:pt x="194" y="383"/>
                </a:cubicBezTo>
                <a:cubicBezTo>
                  <a:pt x="83" y="383"/>
                  <a:pt x="83" y="383"/>
                  <a:pt x="83" y="383"/>
                </a:cubicBezTo>
                <a:cubicBezTo>
                  <a:pt x="83" y="379"/>
                  <a:pt x="80" y="375"/>
                  <a:pt x="76" y="375"/>
                </a:cubicBezTo>
                <a:cubicBezTo>
                  <a:pt x="100" y="226"/>
                  <a:pt x="100" y="226"/>
                  <a:pt x="100" y="226"/>
                </a:cubicBezTo>
                <a:cubicBezTo>
                  <a:pt x="101" y="226"/>
                  <a:pt x="101" y="226"/>
                  <a:pt x="102" y="226"/>
                </a:cubicBezTo>
                <a:close/>
                <a:moveTo>
                  <a:pt x="83" y="384"/>
                </a:moveTo>
                <a:cubicBezTo>
                  <a:pt x="194" y="384"/>
                  <a:pt x="194" y="384"/>
                  <a:pt x="194" y="384"/>
                </a:cubicBezTo>
                <a:cubicBezTo>
                  <a:pt x="195" y="391"/>
                  <a:pt x="200" y="396"/>
                  <a:pt x="207" y="396"/>
                </a:cubicBezTo>
                <a:cubicBezTo>
                  <a:pt x="207" y="396"/>
                  <a:pt x="208" y="396"/>
                  <a:pt x="208" y="396"/>
                </a:cubicBezTo>
                <a:cubicBezTo>
                  <a:pt x="222" y="542"/>
                  <a:pt x="222" y="542"/>
                  <a:pt x="222" y="542"/>
                </a:cubicBezTo>
                <a:cubicBezTo>
                  <a:pt x="216" y="543"/>
                  <a:pt x="212" y="548"/>
                  <a:pt x="211" y="554"/>
                </a:cubicBezTo>
                <a:cubicBezTo>
                  <a:pt x="110" y="549"/>
                  <a:pt x="110" y="549"/>
                  <a:pt x="110" y="549"/>
                </a:cubicBezTo>
                <a:cubicBezTo>
                  <a:pt x="110" y="549"/>
                  <a:pt x="110" y="549"/>
                  <a:pt x="110" y="549"/>
                </a:cubicBezTo>
                <a:cubicBezTo>
                  <a:pt x="110" y="544"/>
                  <a:pt x="106" y="540"/>
                  <a:pt x="102" y="540"/>
                </a:cubicBezTo>
                <a:cubicBezTo>
                  <a:pt x="101" y="540"/>
                  <a:pt x="101" y="540"/>
                  <a:pt x="100" y="541"/>
                </a:cubicBezTo>
                <a:cubicBezTo>
                  <a:pt x="76" y="392"/>
                  <a:pt x="76" y="392"/>
                  <a:pt x="76" y="392"/>
                </a:cubicBezTo>
                <a:cubicBezTo>
                  <a:pt x="80" y="391"/>
                  <a:pt x="83" y="388"/>
                  <a:pt x="83" y="384"/>
                </a:cubicBezTo>
                <a:close/>
                <a:moveTo>
                  <a:pt x="594" y="671"/>
                </a:moveTo>
                <a:cubicBezTo>
                  <a:pt x="589" y="671"/>
                  <a:pt x="586" y="675"/>
                  <a:pt x="586" y="679"/>
                </a:cubicBezTo>
                <a:cubicBezTo>
                  <a:pt x="586" y="679"/>
                  <a:pt x="586" y="679"/>
                  <a:pt x="586" y="679"/>
                </a:cubicBezTo>
                <a:cubicBezTo>
                  <a:pt x="507" y="687"/>
                  <a:pt x="507" y="687"/>
                  <a:pt x="507" y="687"/>
                </a:cubicBezTo>
                <a:cubicBezTo>
                  <a:pt x="507" y="684"/>
                  <a:pt x="505" y="681"/>
                  <a:pt x="502" y="680"/>
                </a:cubicBezTo>
                <a:cubicBezTo>
                  <a:pt x="540" y="574"/>
                  <a:pt x="540" y="574"/>
                  <a:pt x="540" y="574"/>
                </a:cubicBezTo>
                <a:cubicBezTo>
                  <a:pt x="542" y="567"/>
                  <a:pt x="542" y="567"/>
                  <a:pt x="542" y="567"/>
                </a:cubicBezTo>
                <a:cubicBezTo>
                  <a:pt x="543" y="567"/>
                  <a:pt x="545" y="567"/>
                  <a:pt x="546" y="567"/>
                </a:cubicBezTo>
                <a:cubicBezTo>
                  <a:pt x="553" y="567"/>
                  <a:pt x="559" y="562"/>
                  <a:pt x="559" y="555"/>
                </a:cubicBezTo>
                <a:cubicBezTo>
                  <a:pt x="609" y="553"/>
                  <a:pt x="609" y="553"/>
                  <a:pt x="609" y="553"/>
                </a:cubicBezTo>
                <a:cubicBezTo>
                  <a:pt x="659" y="550"/>
                  <a:pt x="659" y="550"/>
                  <a:pt x="659" y="550"/>
                </a:cubicBezTo>
                <a:cubicBezTo>
                  <a:pt x="660" y="553"/>
                  <a:pt x="661" y="555"/>
                  <a:pt x="664" y="556"/>
                </a:cubicBezTo>
                <a:cubicBezTo>
                  <a:pt x="598" y="671"/>
                  <a:pt x="598" y="671"/>
                  <a:pt x="598" y="671"/>
                </a:cubicBezTo>
                <a:cubicBezTo>
                  <a:pt x="597" y="671"/>
                  <a:pt x="595" y="671"/>
                  <a:pt x="594" y="671"/>
                </a:cubicBezTo>
                <a:close/>
                <a:moveTo>
                  <a:pt x="668" y="540"/>
                </a:moveTo>
                <a:cubicBezTo>
                  <a:pt x="663" y="540"/>
                  <a:pt x="659" y="544"/>
                  <a:pt x="659" y="549"/>
                </a:cubicBezTo>
                <a:cubicBezTo>
                  <a:pt x="659" y="549"/>
                  <a:pt x="659" y="549"/>
                  <a:pt x="659" y="549"/>
                </a:cubicBezTo>
                <a:cubicBezTo>
                  <a:pt x="575" y="553"/>
                  <a:pt x="575" y="553"/>
                  <a:pt x="575" y="553"/>
                </a:cubicBezTo>
                <a:cubicBezTo>
                  <a:pt x="559" y="554"/>
                  <a:pt x="559" y="554"/>
                  <a:pt x="559" y="554"/>
                </a:cubicBezTo>
                <a:cubicBezTo>
                  <a:pt x="558" y="548"/>
                  <a:pt x="554" y="543"/>
                  <a:pt x="547" y="542"/>
                </a:cubicBezTo>
                <a:cubicBezTo>
                  <a:pt x="551" y="500"/>
                  <a:pt x="551" y="500"/>
                  <a:pt x="551" y="500"/>
                </a:cubicBezTo>
                <a:cubicBezTo>
                  <a:pt x="561" y="396"/>
                  <a:pt x="561" y="396"/>
                  <a:pt x="561" y="396"/>
                </a:cubicBezTo>
                <a:cubicBezTo>
                  <a:pt x="562" y="396"/>
                  <a:pt x="562" y="397"/>
                  <a:pt x="562" y="397"/>
                </a:cubicBezTo>
                <a:cubicBezTo>
                  <a:pt x="569" y="397"/>
                  <a:pt x="575" y="391"/>
                  <a:pt x="575" y="384"/>
                </a:cubicBezTo>
                <a:cubicBezTo>
                  <a:pt x="686" y="384"/>
                  <a:pt x="686" y="384"/>
                  <a:pt x="686" y="384"/>
                </a:cubicBezTo>
                <a:cubicBezTo>
                  <a:pt x="686" y="388"/>
                  <a:pt x="689" y="392"/>
                  <a:pt x="693" y="392"/>
                </a:cubicBezTo>
                <a:cubicBezTo>
                  <a:pt x="669" y="541"/>
                  <a:pt x="669" y="541"/>
                  <a:pt x="669" y="541"/>
                </a:cubicBezTo>
                <a:cubicBezTo>
                  <a:pt x="669" y="540"/>
                  <a:pt x="668" y="540"/>
                  <a:pt x="668" y="540"/>
                </a:cubicBezTo>
                <a:close/>
                <a:moveTo>
                  <a:pt x="727" y="224"/>
                </a:moveTo>
                <a:cubicBezTo>
                  <a:pt x="726" y="225"/>
                  <a:pt x="725" y="226"/>
                  <a:pt x="725" y="227"/>
                </a:cubicBezTo>
                <a:cubicBezTo>
                  <a:pt x="690" y="221"/>
                  <a:pt x="690" y="221"/>
                  <a:pt x="690" y="221"/>
                </a:cubicBezTo>
                <a:cubicBezTo>
                  <a:pt x="676" y="219"/>
                  <a:pt x="676" y="219"/>
                  <a:pt x="676" y="219"/>
                </a:cubicBezTo>
                <a:cubicBezTo>
                  <a:pt x="676" y="219"/>
                  <a:pt x="676" y="218"/>
                  <a:pt x="676" y="218"/>
                </a:cubicBezTo>
                <a:cubicBezTo>
                  <a:pt x="676" y="213"/>
                  <a:pt x="672" y="210"/>
                  <a:pt x="668" y="210"/>
                </a:cubicBezTo>
                <a:cubicBezTo>
                  <a:pt x="666" y="210"/>
                  <a:pt x="665" y="210"/>
                  <a:pt x="664" y="210"/>
                </a:cubicBezTo>
                <a:cubicBezTo>
                  <a:pt x="633" y="155"/>
                  <a:pt x="633" y="155"/>
                  <a:pt x="633" y="155"/>
                </a:cubicBezTo>
                <a:cubicBezTo>
                  <a:pt x="599" y="96"/>
                  <a:pt x="599" y="96"/>
                  <a:pt x="599" y="96"/>
                </a:cubicBezTo>
                <a:cubicBezTo>
                  <a:pt x="600" y="95"/>
                  <a:pt x="601" y="93"/>
                  <a:pt x="602" y="91"/>
                </a:cubicBezTo>
                <a:cubicBezTo>
                  <a:pt x="637" y="101"/>
                  <a:pt x="637" y="101"/>
                  <a:pt x="637" y="101"/>
                </a:cubicBezTo>
                <a:cubicBezTo>
                  <a:pt x="637" y="101"/>
                  <a:pt x="637" y="101"/>
                  <a:pt x="637" y="101"/>
                </a:cubicBezTo>
                <a:cubicBezTo>
                  <a:pt x="637" y="105"/>
                  <a:pt x="640" y="107"/>
                  <a:pt x="643" y="107"/>
                </a:cubicBezTo>
                <a:cubicBezTo>
                  <a:pt x="644" y="107"/>
                  <a:pt x="645" y="107"/>
                  <a:pt x="645" y="107"/>
                </a:cubicBezTo>
                <a:lnTo>
                  <a:pt x="727" y="224"/>
                </a:lnTo>
                <a:close/>
                <a:moveTo>
                  <a:pt x="517" y="24"/>
                </a:moveTo>
                <a:cubicBezTo>
                  <a:pt x="517" y="24"/>
                  <a:pt x="517" y="25"/>
                  <a:pt x="517" y="25"/>
                </a:cubicBezTo>
                <a:cubicBezTo>
                  <a:pt x="517" y="28"/>
                  <a:pt x="520" y="31"/>
                  <a:pt x="523" y="31"/>
                </a:cubicBezTo>
                <a:cubicBezTo>
                  <a:pt x="525" y="31"/>
                  <a:pt x="526" y="30"/>
                  <a:pt x="527" y="29"/>
                </a:cubicBezTo>
                <a:cubicBezTo>
                  <a:pt x="638" y="99"/>
                  <a:pt x="638" y="99"/>
                  <a:pt x="638" y="99"/>
                </a:cubicBezTo>
                <a:cubicBezTo>
                  <a:pt x="637" y="99"/>
                  <a:pt x="637" y="100"/>
                  <a:pt x="637" y="100"/>
                </a:cubicBezTo>
                <a:cubicBezTo>
                  <a:pt x="602" y="90"/>
                  <a:pt x="602" y="90"/>
                  <a:pt x="602" y="90"/>
                </a:cubicBezTo>
                <a:cubicBezTo>
                  <a:pt x="602" y="90"/>
                  <a:pt x="602" y="89"/>
                  <a:pt x="602" y="89"/>
                </a:cubicBezTo>
                <a:cubicBezTo>
                  <a:pt x="602" y="84"/>
                  <a:pt x="598" y="80"/>
                  <a:pt x="594" y="80"/>
                </a:cubicBezTo>
                <a:cubicBezTo>
                  <a:pt x="591" y="80"/>
                  <a:pt x="589" y="81"/>
                  <a:pt x="587" y="83"/>
                </a:cubicBezTo>
                <a:cubicBezTo>
                  <a:pt x="496" y="18"/>
                  <a:pt x="496" y="18"/>
                  <a:pt x="496" y="18"/>
                </a:cubicBezTo>
                <a:cubicBezTo>
                  <a:pt x="497" y="18"/>
                  <a:pt x="497" y="18"/>
                  <a:pt x="497" y="17"/>
                </a:cubicBezTo>
                <a:lnTo>
                  <a:pt x="517" y="24"/>
                </a:lnTo>
                <a:close/>
                <a:moveTo>
                  <a:pt x="486" y="15"/>
                </a:moveTo>
                <a:cubicBezTo>
                  <a:pt x="486" y="18"/>
                  <a:pt x="488" y="21"/>
                  <a:pt x="492" y="21"/>
                </a:cubicBezTo>
                <a:cubicBezTo>
                  <a:pt x="493" y="21"/>
                  <a:pt x="495" y="20"/>
                  <a:pt x="496" y="19"/>
                </a:cubicBezTo>
                <a:cubicBezTo>
                  <a:pt x="536" y="47"/>
                  <a:pt x="536" y="47"/>
                  <a:pt x="536" y="47"/>
                </a:cubicBezTo>
                <a:cubicBezTo>
                  <a:pt x="587" y="84"/>
                  <a:pt x="587" y="84"/>
                  <a:pt x="587" y="84"/>
                </a:cubicBezTo>
                <a:cubicBezTo>
                  <a:pt x="586" y="85"/>
                  <a:pt x="586" y="86"/>
                  <a:pt x="585" y="87"/>
                </a:cubicBezTo>
                <a:cubicBezTo>
                  <a:pt x="576" y="86"/>
                  <a:pt x="576" y="86"/>
                  <a:pt x="576" y="86"/>
                </a:cubicBezTo>
                <a:cubicBezTo>
                  <a:pt x="507" y="79"/>
                  <a:pt x="507" y="79"/>
                  <a:pt x="507" y="79"/>
                </a:cubicBezTo>
                <a:cubicBezTo>
                  <a:pt x="507" y="79"/>
                  <a:pt x="507" y="79"/>
                  <a:pt x="507" y="78"/>
                </a:cubicBezTo>
                <a:cubicBezTo>
                  <a:pt x="507" y="74"/>
                  <a:pt x="503" y="70"/>
                  <a:pt x="499" y="70"/>
                </a:cubicBezTo>
                <a:cubicBezTo>
                  <a:pt x="496" y="70"/>
                  <a:pt x="495" y="71"/>
                  <a:pt x="493" y="72"/>
                </a:cubicBezTo>
                <a:cubicBezTo>
                  <a:pt x="444" y="13"/>
                  <a:pt x="444" y="13"/>
                  <a:pt x="444" y="13"/>
                </a:cubicBezTo>
                <a:cubicBezTo>
                  <a:pt x="445" y="13"/>
                  <a:pt x="445" y="12"/>
                  <a:pt x="446" y="10"/>
                </a:cubicBezTo>
                <a:lnTo>
                  <a:pt x="486" y="15"/>
                </a:lnTo>
                <a:close/>
                <a:moveTo>
                  <a:pt x="434" y="9"/>
                </a:moveTo>
                <a:cubicBezTo>
                  <a:pt x="434" y="12"/>
                  <a:pt x="437" y="15"/>
                  <a:pt x="440" y="15"/>
                </a:cubicBezTo>
                <a:cubicBezTo>
                  <a:pt x="441" y="15"/>
                  <a:pt x="442" y="14"/>
                  <a:pt x="443" y="14"/>
                </a:cubicBezTo>
                <a:cubicBezTo>
                  <a:pt x="472" y="48"/>
                  <a:pt x="472" y="48"/>
                  <a:pt x="472" y="48"/>
                </a:cubicBezTo>
                <a:cubicBezTo>
                  <a:pt x="492" y="73"/>
                  <a:pt x="492" y="73"/>
                  <a:pt x="492" y="73"/>
                </a:cubicBezTo>
                <a:cubicBezTo>
                  <a:pt x="491" y="74"/>
                  <a:pt x="490" y="76"/>
                  <a:pt x="490" y="78"/>
                </a:cubicBezTo>
                <a:cubicBezTo>
                  <a:pt x="393" y="75"/>
                  <a:pt x="393" y="75"/>
                  <a:pt x="393" y="75"/>
                </a:cubicBezTo>
                <a:cubicBezTo>
                  <a:pt x="393" y="71"/>
                  <a:pt x="390" y="67"/>
                  <a:pt x="385" y="67"/>
                </a:cubicBezTo>
                <a:cubicBezTo>
                  <a:pt x="385" y="11"/>
                  <a:pt x="385" y="11"/>
                  <a:pt x="385" y="11"/>
                </a:cubicBezTo>
                <a:cubicBezTo>
                  <a:pt x="387" y="11"/>
                  <a:pt x="389" y="9"/>
                  <a:pt x="390" y="7"/>
                </a:cubicBezTo>
                <a:lnTo>
                  <a:pt x="434" y="9"/>
                </a:lnTo>
                <a:close/>
                <a:moveTo>
                  <a:pt x="384" y="11"/>
                </a:moveTo>
                <a:cubicBezTo>
                  <a:pt x="384" y="67"/>
                  <a:pt x="384" y="67"/>
                  <a:pt x="384" y="67"/>
                </a:cubicBezTo>
                <a:cubicBezTo>
                  <a:pt x="380" y="68"/>
                  <a:pt x="377" y="71"/>
                  <a:pt x="377" y="75"/>
                </a:cubicBezTo>
                <a:cubicBezTo>
                  <a:pt x="279" y="78"/>
                  <a:pt x="279" y="78"/>
                  <a:pt x="279" y="78"/>
                </a:cubicBezTo>
                <a:cubicBezTo>
                  <a:pt x="278" y="76"/>
                  <a:pt x="278" y="74"/>
                  <a:pt x="276" y="73"/>
                </a:cubicBezTo>
                <a:cubicBezTo>
                  <a:pt x="326" y="14"/>
                  <a:pt x="326" y="14"/>
                  <a:pt x="326" y="14"/>
                </a:cubicBezTo>
                <a:cubicBezTo>
                  <a:pt x="327" y="15"/>
                  <a:pt x="328" y="15"/>
                  <a:pt x="329" y="15"/>
                </a:cubicBezTo>
                <a:cubicBezTo>
                  <a:pt x="332" y="15"/>
                  <a:pt x="334" y="12"/>
                  <a:pt x="335" y="9"/>
                </a:cubicBezTo>
                <a:cubicBezTo>
                  <a:pt x="378" y="7"/>
                  <a:pt x="378" y="7"/>
                  <a:pt x="378" y="7"/>
                </a:cubicBezTo>
                <a:cubicBezTo>
                  <a:pt x="379" y="9"/>
                  <a:pt x="381" y="11"/>
                  <a:pt x="384" y="11"/>
                </a:cubicBezTo>
                <a:close/>
                <a:moveTo>
                  <a:pt x="325" y="14"/>
                </a:moveTo>
                <a:cubicBezTo>
                  <a:pt x="276" y="73"/>
                  <a:pt x="276" y="73"/>
                  <a:pt x="276" y="73"/>
                </a:cubicBezTo>
                <a:cubicBezTo>
                  <a:pt x="274" y="71"/>
                  <a:pt x="272" y="71"/>
                  <a:pt x="270" y="71"/>
                </a:cubicBezTo>
                <a:cubicBezTo>
                  <a:pt x="266" y="71"/>
                  <a:pt x="262" y="75"/>
                  <a:pt x="262" y="79"/>
                </a:cubicBezTo>
                <a:cubicBezTo>
                  <a:pt x="262" y="79"/>
                  <a:pt x="262" y="79"/>
                  <a:pt x="262" y="79"/>
                </a:cubicBezTo>
                <a:cubicBezTo>
                  <a:pt x="186" y="87"/>
                  <a:pt x="186" y="87"/>
                  <a:pt x="186" y="87"/>
                </a:cubicBezTo>
                <a:cubicBezTo>
                  <a:pt x="184" y="87"/>
                  <a:pt x="184" y="87"/>
                  <a:pt x="184" y="87"/>
                </a:cubicBezTo>
                <a:cubicBezTo>
                  <a:pt x="184" y="86"/>
                  <a:pt x="183" y="85"/>
                  <a:pt x="182" y="84"/>
                </a:cubicBezTo>
                <a:cubicBezTo>
                  <a:pt x="273" y="19"/>
                  <a:pt x="273" y="19"/>
                  <a:pt x="273" y="19"/>
                </a:cubicBezTo>
                <a:cubicBezTo>
                  <a:pt x="274" y="20"/>
                  <a:pt x="276" y="21"/>
                  <a:pt x="278" y="21"/>
                </a:cubicBezTo>
                <a:cubicBezTo>
                  <a:pt x="281" y="21"/>
                  <a:pt x="283" y="18"/>
                  <a:pt x="283" y="15"/>
                </a:cubicBezTo>
                <a:cubicBezTo>
                  <a:pt x="323" y="10"/>
                  <a:pt x="323" y="10"/>
                  <a:pt x="323" y="10"/>
                </a:cubicBezTo>
                <a:cubicBezTo>
                  <a:pt x="323" y="12"/>
                  <a:pt x="324" y="13"/>
                  <a:pt x="325" y="14"/>
                </a:cubicBezTo>
                <a:close/>
                <a:moveTo>
                  <a:pt x="242" y="29"/>
                </a:moveTo>
                <a:cubicBezTo>
                  <a:pt x="243" y="30"/>
                  <a:pt x="245" y="31"/>
                  <a:pt x="246" y="31"/>
                </a:cubicBezTo>
                <a:cubicBezTo>
                  <a:pt x="250" y="31"/>
                  <a:pt x="252" y="28"/>
                  <a:pt x="252" y="25"/>
                </a:cubicBezTo>
                <a:cubicBezTo>
                  <a:pt x="252" y="24"/>
                  <a:pt x="252" y="24"/>
                  <a:pt x="252" y="24"/>
                </a:cubicBezTo>
                <a:cubicBezTo>
                  <a:pt x="272" y="17"/>
                  <a:pt x="272" y="17"/>
                  <a:pt x="272" y="17"/>
                </a:cubicBezTo>
                <a:cubicBezTo>
                  <a:pt x="272" y="18"/>
                  <a:pt x="273" y="18"/>
                  <a:pt x="273" y="18"/>
                </a:cubicBezTo>
                <a:cubicBezTo>
                  <a:pt x="182" y="83"/>
                  <a:pt x="182" y="83"/>
                  <a:pt x="182" y="83"/>
                </a:cubicBezTo>
                <a:cubicBezTo>
                  <a:pt x="180" y="81"/>
                  <a:pt x="178" y="80"/>
                  <a:pt x="176" y="80"/>
                </a:cubicBezTo>
                <a:cubicBezTo>
                  <a:pt x="171" y="80"/>
                  <a:pt x="167" y="84"/>
                  <a:pt x="167" y="89"/>
                </a:cubicBezTo>
                <a:cubicBezTo>
                  <a:pt x="167" y="89"/>
                  <a:pt x="167" y="90"/>
                  <a:pt x="167" y="90"/>
                </a:cubicBezTo>
                <a:cubicBezTo>
                  <a:pt x="132" y="100"/>
                  <a:pt x="132" y="100"/>
                  <a:pt x="132" y="100"/>
                </a:cubicBezTo>
                <a:cubicBezTo>
                  <a:pt x="132" y="100"/>
                  <a:pt x="132" y="99"/>
                  <a:pt x="132" y="99"/>
                </a:cubicBezTo>
                <a:lnTo>
                  <a:pt x="242" y="29"/>
                </a:lnTo>
                <a:close/>
                <a:moveTo>
                  <a:pt x="124" y="107"/>
                </a:moveTo>
                <a:cubicBezTo>
                  <a:pt x="124" y="107"/>
                  <a:pt x="125" y="107"/>
                  <a:pt x="126" y="107"/>
                </a:cubicBezTo>
                <a:cubicBezTo>
                  <a:pt x="130" y="107"/>
                  <a:pt x="132" y="105"/>
                  <a:pt x="132" y="101"/>
                </a:cubicBezTo>
                <a:cubicBezTo>
                  <a:pt x="132" y="101"/>
                  <a:pt x="132" y="101"/>
                  <a:pt x="132" y="101"/>
                </a:cubicBezTo>
                <a:cubicBezTo>
                  <a:pt x="167" y="91"/>
                  <a:pt x="167" y="91"/>
                  <a:pt x="167" y="91"/>
                </a:cubicBezTo>
                <a:cubicBezTo>
                  <a:pt x="168" y="93"/>
                  <a:pt x="169" y="95"/>
                  <a:pt x="171" y="96"/>
                </a:cubicBezTo>
                <a:cubicBezTo>
                  <a:pt x="154" y="125"/>
                  <a:pt x="154" y="125"/>
                  <a:pt x="154" y="125"/>
                </a:cubicBezTo>
                <a:cubicBezTo>
                  <a:pt x="105" y="210"/>
                  <a:pt x="105" y="210"/>
                  <a:pt x="105" y="210"/>
                </a:cubicBezTo>
                <a:cubicBezTo>
                  <a:pt x="104" y="209"/>
                  <a:pt x="103" y="209"/>
                  <a:pt x="102" y="209"/>
                </a:cubicBezTo>
                <a:cubicBezTo>
                  <a:pt x="97" y="209"/>
                  <a:pt x="93" y="213"/>
                  <a:pt x="93" y="217"/>
                </a:cubicBezTo>
                <a:cubicBezTo>
                  <a:pt x="93" y="218"/>
                  <a:pt x="93" y="218"/>
                  <a:pt x="93" y="219"/>
                </a:cubicBezTo>
                <a:cubicBezTo>
                  <a:pt x="45" y="227"/>
                  <a:pt x="45" y="227"/>
                  <a:pt x="45" y="227"/>
                </a:cubicBezTo>
                <a:cubicBezTo>
                  <a:pt x="45" y="225"/>
                  <a:pt x="44" y="224"/>
                  <a:pt x="43" y="223"/>
                </a:cubicBezTo>
                <a:lnTo>
                  <a:pt x="124" y="107"/>
                </a:lnTo>
                <a:close/>
                <a:moveTo>
                  <a:pt x="39" y="234"/>
                </a:moveTo>
                <a:cubicBezTo>
                  <a:pt x="39" y="234"/>
                  <a:pt x="39" y="234"/>
                  <a:pt x="39" y="234"/>
                </a:cubicBezTo>
                <a:cubicBezTo>
                  <a:pt x="42" y="234"/>
                  <a:pt x="45" y="231"/>
                  <a:pt x="45" y="228"/>
                </a:cubicBezTo>
                <a:cubicBezTo>
                  <a:pt x="45" y="228"/>
                  <a:pt x="45" y="227"/>
                  <a:pt x="45" y="227"/>
                </a:cubicBezTo>
                <a:cubicBezTo>
                  <a:pt x="94" y="219"/>
                  <a:pt x="94" y="219"/>
                  <a:pt x="94" y="219"/>
                </a:cubicBezTo>
                <a:cubicBezTo>
                  <a:pt x="94" y="222"/>
                  <a:pt x="97" y="225"/>
                  <a:pt x="99" y="226"/>
                </a:cubicBezTo>
                <a:cubicBezTo>
                  <a:pt x="88" y="295"/>
                  <a:pt x="88" y="295"/>
                  <a:pt x="88" y="295"/>
                </a:cubicBezTo>
                <a:cubicBezTo>
                  <a:pt x="75" y="375"/>
                  <a:pt x="75" y="375"/>
                  <a:pt x="75" y="375"/>
                </a:cubicBezTo>
                <a:cubicBezTo>
                  <a:pt x="75" y="375"/>
                  <a:pt x="75" y="375"/>
                  <a:pt x="74" y="375"/>
                </a:cubicBezTo>
                <a:cubicBezTo>
                  <a:pt x="70" y="375"/>
                  <a:pt x="66" y="378"/>
                  <a:pt x="66" y="383"/>
                </a:cubicBezTo>
                <a:cubicBezTo>
                  <a:pt x="12" y="383"/>
                  <a:pt x="12" y="383"/>
                  <a:pt x="12" y="383"/>
                </a:cubicBezTo>
                <a:cubicBezTo>
                  <a:pt x="12" y="381"/>
                  <a:pt x="10" y="379"/>
                  <a:pt x="8" y="378"/>
                </a:cubicBezTo>
                <a:lnTo>
                  <a:pt x="39" y="234"/>
                </a:lnTo>
                <a:close/>
                <a:moveTo>
                  <a:pt x="8" y="390"/>
                </a:moveTo>
                <a:cubicBezTo>
                  <a:pt x="11" y="389"/>
                  <a:pt x="12" y="387"/>
                  <a:pt x="12" y="384"/>
                </a:cubicBezTo>
                <a:cubicBezTo>
                  <a:pt x="66" y="384"/>
                  <a:pt x="66" y="384"/>
                  <a:pt x="66" y="384"/>
                </a:cubicBezTo>
                <a:cubicBezTo>
                  <a:pt x="66" y="388"/>
                  <a:pt x="70" y="392"/>
                  <a:pt x="74" y="392"/>
                </a:cubicBezTo>
                <a:cubicBezTo>
                  <a:pt x="75" y="392"/>
                  <a:pt x="75" y="392"/>
                  <a:pt x="75" y="392"/>
                </a:cubicBezTo>
                <a:cubicBezTo>
                  <a:pt x="79" y="419"/>
                  <a:pt x="79" y="419"/>
                  <a:pt x="79" y="419"/>
                </a:cubicBezTo>
                <a:cubicBezTo>
                  <a:pt x="99" y="541"/>
                  <a:pt x="99" y="541"/>
                  <a:pt x="99" y="541"/>
                </a:cubicBezTo>
                <a:cubicBezTo>
                  <a:pt x="96" y="542"/>
                  <a:pt x="94" y="544"/>
                  <a:pt x="93" y="548"/>
                </a:cubicBezTo>
                <a:cubicBezTo>
                  <a:pt x="90" y="547"/>
                  <a:pt x="90" y="547"/>
                  <a:pt x="90" y="547"/>
                </a:cubicBezTo>
                <a:cubicBezTo>
                  <a:pt x="45" y="540"/>
                  <a:pt x="45" y="540"/>
                  <a:pt x="45" y="540"/>
                </a:cubicBezTo>
                <a:cubicBezTo>
                  <a:pt x="45" y="540"/>
                  <a:pt x="45" y="540"/>
                  <a:pt x="45" y="539"/>
                </a:cubicBezTo>
                <a:cubicBezTo>
                  <a:pt x="45" y="536"/>
                  <a:pt x="42" y="534"/>
                  <a:pt x="39" y="534"/>
                </a:cubicBezTo>
                <a:cubicBezTo>
                  <a:pt x="39" y="534"/>
                  <a:pt x="39" y="534"/>
                  <a:pt x="39" y="534"/>
                </a:cubicBezTo>
                <a:lnTo>
                  <a:pt x="8" y="390"/>
                </a:lnTo>
                <a:close/>
                <a:moveTo>
                  <a:pt x="43" y="544"/>
                </a:moveTo>
                <a:cubicBezTo>
                  <a:pt x="44" y="543"/>
                  <a:pt x="45" y="542"/>
                  <a:pt x="45" y="541"/>
                </a:cubicBezTo>
                <a:cubicBezTo>
                  <a:pt x="79" y="546"/>
                  <a:pt x="79" y="546"/>
                  <a:pt x="79" y="546"/>
                </a:cubicBezTo>
                <a:cubicBezTo>
                  <a:pt x="93" y="548"/>
                  <a:pt x="93" y="548"/>
                  <a:pt x="93" y="548"/>
                </a:cubicBezTo>
                <a:cubicBezTo>
                  <a:pt x="93" y="549"/>
                  <a:pt x="93" y="549"/>
                  <a:pt x="93" y="549"/>
                </a:cubicBezTo>
                <a:cubicBezTo>
                  <a:pt x="93" y="554"/>
                  <a:pt x="97" y="558"/>
                  <a:pt x="102" y="558"/>
                </a:cubicBezTo>
                <a:cubicBezTo>
                  <a:pt x="103" y="558"/>
                  <a:pt x="104" y="557"/>
                  <a:pt x="105" y="557"/>
                </a:cubicBezTo>
                <a:cubicBezTo>
                  <a:pt x="137" y="612"/>
                  <a:pt x="137" y="612"/>
                  <a:pt x="137" y="612"/>
                </a:cubicBezTo>
                <a:cubicBezTo>
                  <a:pt x="171" y="672"/>
                  <a:pt x="171" y="672"/>
                  <a:pt x="171" y="672"/>
                </a:cubicBezTo>
                <a:cubicBezTo>
                  <a:pt x="169" y="673"/>
                  <a:pt x="168" y="674"/>
                  <a:pt x="167" y="676"/>
                </a:cubicBezTo>
                <a:cubicBezTo>
                  <a:pt x="132" y="667"/>
                  <a:pt x="132" y="667"/>
                  <a:pt x="132" y="667"/>
                </a:cubicBezTo>
                <a:cubicBezTo>
                  <a:pt x="132" y="666"/>
                  <a:pt x="132" y="666"/>
                  <a:pt x="132" y="666"/>
                </a:cubicBezTo>
                <a:cubicBezTo>
                  <a:pt x="132" y="663"/>
                  <a:pt x="130" y="660"/>
                  <a:pt x="126" y="660"/>
                </a:cubicBezTo>
                <a:cubicBezTo>
                  <a:pt x="125" y="660"/>
                  <a:pt x="125" y="660"/>
                  <a:pt x="124" y="661"/>
                </a:cubicBezTo>
                <a:lnTo>
                  <a:pt x="43" y="544"/>
                </a:lnTo>
                <a:close/>
                <a:moveTo>
                  <a:pt x="252" y="743"/>
                </a:moveTo>
                <a:cubicBezTo>
                  <a:pt x="252" y="743"/>
                  <a:pt x="252" y="743"/>
                  <a:pt x="252" y="742"/>
                </a:cubicBezTo>
                <a:cubicBezTo>
                  <a:pt x="252" y="739"/>
                  <a:pt x="250" y="736"/>
                  <a:pt x="246" y="736"/>
                </a:cubicBezTo>
                <a:cubicBezTo>
                  <a:pt x="245" y="736"/>
                  <a:pt x="243" y="737"/>
                  <a:pt x="242" y="738"/>
                </a:cubicBezTo>
                <a:cubicBezTo>
                  <a:pt x="132" y="668"/>
                  <a:pt x="132" y="668"/>
                  <a:pt x="132" y="668"/>
                </a:cubicBezTo>
                <a:cubicBezTo>
                  <a:pt x="132" y="668"/>
                  <a:pt x="132" y="668"/>
                  <a:pt x="132" y="667"/>
                </a:cubicBezTo>
                <a:cubicBezTo>
                  <a:pt x="148" y="672"/>
                  <a:pt x="148" y="672"/>
                  <a:pt x="148" y="672"/>
                </a:cubicBezTo>
                <a:cubicBezTo>
                  <a:pt x="167" y="677"/>
                  <a:pt x="167" y="677"/>
                  <a:pt x="167" y="677"/>
                </a:cubicBezTo>
                <a:cubicBezTo>
                  <a:pt x="167" y="678"/>
                  <a:pt x="167" y="678"/>
                  <a:pt x="167" y="679"/>
                </a:cubicBezTo>
                <a:cubicBezTo>
                  <a:pt x="167" y="684"/>
                  <a:pt x="170" y="688"/>
                  <a:pt x="175" y="688"/>
                </a:cubicBezTo>
                <a:cubicBezTo>
                  <a:pt x="178" y="688"/>
                  <a:pt x="180" y="686"/>
                  <a:pt x="182" y="684"/>
                </a:cubicBezTo>
                <a:cubicBezTo>
                  <a:pt x="273" y="749"/>
                  <a:pt x="273" y="749"/>
                  <a:pt x="273" y="749"/>
                </a:cubicBezTo>
                <a:cubicBezTo>
                  <a:pt x="272" y="749"/>
                  <a:pt x="272" y="750"/>
                  <a:pt x="272" y="750"/>
                </a:cubicBezTo>
                <a:lnTo>
                  <a:pt x="252" y="743"/>
                </a:lnTo>
                <a:close/>
                <a:moveTo>
                  <a:pt x="284" y="752"/>
                </a:moveTo>
                <a:cubicBezTo>
                  <a:pt x="284" y="752"/>
                  <a:pt x="284" y="752"/>
                  <a:pt x="284" y="752"/>
                </a:cubicBezTo>
                <a:cubicBezTo>
                  <a:pt x="284" y="748"/>
                  <a:pt x="281" y="746"/>
                  <a:pt x="278" y="746"/>
                </a:cubicBezTo>
                <a:cubicBezTo>
                  <a:pt x="276" y="746"/>
                  <a:pt x="274" y="747"/>
                  <a:pt x="273" y="748"/>
                </a:cubicBezTo>
                <a:cubicBezTo>
                  <a:pt x="233" y="719"/>
                  <a:pt x="233" y="719"/>
                  <a:pt x="233" y="719"/>
                </a:cubicBezTo>
                <a:cubicBezTo>
                  <a:pt x="182" y="684"/>
                  <a:pt x="182" y="684"/>
                  <a:pt x="182" y="684"/>
                </a:cubicBezTo>
                <a:cubicBezTo>
                  <a:pt x="183" y="683"/>
                  <a:pt x="183" y="681"/>
                  <a:pt x="184" y="680"/>
                </a:cubicBezTo>
                <a:cubicBezTo>
                  <a:pt x="192" y="681"/>
                  <a:pt x="192" y="681"/>
                  <a:pt x="192" y="681"/>
                </a:cubicBezTo>
                <a:cubicBezTo>
                  <a:pt x="262" y="688"/>
                  <a:pt x="262" y="688"/>
                  <a:pt x="262" y="688"/>
                </a:cubicBezTo>
                <a:cubicBezTo>
                  <a:pt x="262" y="688"/>
                  <a:pt x="262" y="688"/>
                  <a:pt x="262" y="689"/>
                </a:cubicBezTo>
                <a:cubicBezTo>
                  <a:pt x="262" y="694"/>
                  <a:pt x="266" y="697"/>
                  <a:pt x="271" y="697"/>
                </a:cubicBezTo>
                <a:cubicBezTo>
                  <a:pt x="273" y="697"/>
                  <a:pt x="275" y="697"/>
                  <a:pt x="276" y="695"/>
                </a:cubicBezTo>
                <a:cubicBezTo>
                  <a:pt x="325" y="754"/>
                  <a:pt x="325" y="754"/>
                  <a:pt x="325" y="754"/>
                </a:cubicBezTo>
                <a:cubicBezTo>
                  <a:pt x="325" y="755"/>
                  <a:pt x="324" y="756"/>
                  <a:pt x="324" y="757"/>
                </a:cubicBezTo>
                <a:lnTo>
                  <a:pt x="284" y="752"/>
                </a:lnTo>
                <a:close/>
                <a:moveTo>
                  <a:pt x="335" y="758"/>
                </a:moveTo>
                <a:cubicBezTo>
                  <a:pt x="335" y="755"/>
                  <a:pt x="332" y="752"/>
                  <a:pt x="329" y="752"/>
                </a:cubicBezTo>
                <a:cubicBezTo>
                  <a:pt x="328" y="752"/>
                  <a:pt x="327" y="753"/>
                  <a:pt x="326" y="753"/>
                </a:cubicBezTo>
                <a:cubicBezTo>
                  <a:pt x="297" y="719"/>
                  <a:pt x="297" y="719"/>
                  <a:pt x="297" y="719"/>
                </a:cubicBezTo>
                <a:cubicBezTo>
                  <a:pt x="277" y="695"/>
                  <a:pt x="277" y="695"/>
                  <a:pt x="277" y="695"/>
                </a:cubicBezTo>
                <a:cubicBezTo>
                  <a:pt x="278" y="693"/>
                  <a:pt x="279" y="691"/>
                  <a:pt x="279" y="689"/>
                </a:cubicBezTo>
                <a:cubicBezTo>
                  <a:pt x="376" y="692"/>
                  <a:pt x="376" y="692"/>
                  <a:pt x="376" y="692"/>
                </a:cubicBezTo>
                <a:cubicBezTo>
                  <a:pt x="376" y="696"/>
                  <a:pt x="380" y="700"/>
                  <a:pt x="384" y="700"/>
                </a:cubicBezTo>
                <a:cubicBezTo>
                  <a:pt x="384" y="756"/>
                  <a:pt x="384" y="756"/>
                  <a:pt x="384" y="756"/>
                </a:cubicBezTo>
                <a:cubicBezTo>
                  <a:pt x="382" y="756"/>
                  <a:pt x="379" y="758"/>
                  <a:pt x="379" y="760"/>
                </a:cubicBezTo>
                <a:lnTo>
                  <a:pt x="335" y="758"/>
                </a:lnTo>
                <a:close/>
                <a:moveTo>
                  <a:pt x="390" y="760"/>
                </a:moveTo>
                <a:cubicBezTo>
                  <a:pt x="390" y="758"/>
                  <a:pt x="388" y="756"/>
                  <a:pt x="385" y="756"/>
                </a:cubicBezTo>
                <a:cubicBezTo>
                  <a:pt x="385" y="700"/>
                  <a:pt x="385" y="700"/>
                  <a:pt x="385" y="700"/>
                </a:cubicBezTo>
                <a:cubicBezTo>
                  <a:pt x="389" y="699"/>
                  <a:pt x="392" y="696"/>
                  <a:pt x="393" y="692"/>
                </a:cubicBezTo>
                <a:cubicBezTo>
                  <a:pt x="490" y="689"/>
                  <a:pt x="490" y="689"/>
                  <a:pt x="490" y="689"/>
                </a:cubicBezTo>
                <a:cubicBezTo>
                  <a:pt x="491" y="691"/>
                  <a:pt x="492" y="693"/>
                  <a:pt x="493" y="694"/>
                </a:cubicBezTo>
                <a:cubicBezTo>
                  <a:pt x="444" y="752"/>
                  <a:pt x="444" y="752"/>
                  <a:pt x="444" y="752"/>
                </a:cubicBezTo>
                <a:cubicBezTo>
                  <a:pt x="443" y="752"/>
                  <a:pt x="442" y="751"/>
                  <a:pt x="441" y="751"/>
                </a:cubicBezTo>
                <a:cubicBezTo>
                  <a:pt x="437" y="751"/>
                  <a:pt x="435" y="754"/>
                  <a:pt x="435" y="757"/>
                </a:cubicBezTo>
                <a:cubicBezTo>
                  <a:pt x="435" y="757"/>
                  <a:pt x="435" y="758"/>
                  <a:pt x="435" y="758"/>
                </a:cubicBezTo>
                <a:lnTo>
                  <a:pt x="390" y="760"/>
                </a:lnTo>
                <a:close/>
                <a:moveTo>
                  <a:pt x="527" y="739"/>
                </a:moveTo>
                <a:cubicBezTo>
                  <a:pt x="526" y="737"/>
                  <a:pt x="525" y="736"/>
                  <a:pt x="523" y="736"/>
                </a:cubicBezTo>
                <a:cubicBezTo>
                  <a:pt x="520" y="736"/>
                  <a:pt x="517" y="739"/>
                  <a:pt x="517" y="742"/>
                </a:cubicBezTo>
                <a:cubicBezTo>
                  <a:pt x="517" y="743"/>
                  <a:pt x="517" y="743"/>
                  <a:pt x="517" y="743"/>
                </a:cubicBezTo>
                <a:cubicBezTo>
                  <a:pt x="497" y="750"/>
                  <a:pt x="497" y="750"/>
                  <a:pt x="497" y="750"/>
                </a:cubicBezTo>
                <a:cubicBezTo>
                  <a:pt x="497" y="750"/>
                  <a:pt x="497" y="749"/>
                  <a:pt x="496" y="749"/>
                </a:cubicBezTo>
                <a:cubicBezTo>
                  <a:pt x="587" y="684"/>
                  <a:pt x="587" y="684"/>
                  <a:pt x="587" y="684"/>
                </a:cubicBezTo>
                <a:cubicBezTo>
                  <a:pt x="589" y="686"/>
                  <a:pt x="591" y="688"/>
                  <a:pt x="594" y="688"/>
                </a:cubicBezTo>
                <a:cubicBezTo>
                  <a:pt x="599" y="688"/>
                  <a:pt x="603" y="684"/>
                  <a:pt x="603" y="679"/>
                </a:cubicBezTo>
                <a:cubicBezTo>
                  <a:pt x="603" y="678"/>
                  <a:pt x="603" y="678"/>
                  <a:pt x="602" y="677"/>
                </a:cubicBezTo>
                <a:cubicBezTo>
                  <a:pt x="637" y="667"/>
                  <a:pt x="637" y="667"/>
                  <a:pt x="637" y="667"/>
                </a:cubicBezTo>
                <a:cubicBezTo>
                  <a:pt x="637" y="668"/>
                  <a:pt x="637" y="668"/>
                  <a:pt x="637" y="668"/>
                </a:cubicBezTo>
                <a:lnTo>
                  <a:pt x="527" y="739"/>
                </a:lnTo>
                <a:close/>
                <a:moveTo>
                  <a:pt x="645" y="661"/>
                </a:moveTo>
                <a:cubicBezTo>
                  <a:pt x="645" y="660"/>
                  <a:pt x="644" y="660"/>
                  <a:pt x="643" y="660"/>
                </a:cubicBezTo>
                <a:cubicBezTo>
                  <a:pt x="639" y="660"/>
                  <a:pt x="637" y="663"/>
                  <a:pt x="637" y="666"/>
                </a:cubicBezTo>
                <a:cubicBezTo>
                  <a:pt x="637" y="666"/>
                  <a:pt x="637" y="666"/>
                  <a:pt x="637" y="667"/>
                </a:cubicBezTo>
                <a:cubicBezTo>
                  <a:pt x="626" y="670"/>
                  <a:pt x="626" y="670"/>
                  <a:pt x="626" y="670"/>
                </a:cubicBezTo>
                <a:cubicBezTo>
                  <a:pt x="602" y="676"/>
                  <a:pt x="602" y="676"/>
                  <a:pt x="602" y="676"/>
                </a:cubicBezTo>
                <a:cubicBezTo>
                  <a:pt x="601" y="674"/>
                  <a:pt x="600" y="673"/>
                  <a:pt x="598" y="672"/>
                </a:cubicBezTo>
                <a:cubicBezTo>
                  <a:pt x="615" y="642"/>
                  <a:pt x="615" y="642"/>
                  <a:pt x="615" y="642"/>
                </a:cubicBezTo>
                <a:cubicBezTo>
                  <a:pt x="664" y="557"/>
                  <a:pt x="664" y="557"/>
                  <a:pt x="664" y="557"/>
                </a:cubicBezTo>
                <a:cubicBezTo>
                  <a:pt x="665" y="557"/>
                  <a:pt x="666" y="558"/>
                  <a:pt x="668" y="558"/>
                </a:cubicBezTo>
                <a:cubicBezTo>
                  <a:pt x="672" y="558"/>
                  <a:pt x="676" y="554"/>
                  <a:pt x="676" y="549"/>
                </a:cubicBezTo>
                <a:cubicBezTo>
                  <a:pt x="676" y="549"/>
                  <a:pt x="676" y="549"/>
                  <a:pt x="676" y="548"/>
                </a:cubicBezTo>
                <a:cubicBezTo>
                  <a:pt x="723" y="541"/>
                  <a:pt x="723" y="541"/>
                  <a:pt x="723" y="541"/>
                </a:cubicBezTo>
                <a:cubicBezTo>
                  <a:pt x="723" y="542"/>
                  <a:pt x="724" y="544"/>
                  <a:pt x="726" y="545"/>
                </a:cubicBezTo>
                <a:lnTo>
                  <a:pt x="645" y="661"/>
                </a:lnTo>
                <a:close/>
                <a:moveTo>
                  <a:pt x="730" y="534"/>
                </a:moveTo>
                <a:cubicBezTo>
                  <a:pt x="730" y="534"/>
                  <a:pt x="729" y="534"/>
                  <a:pt x="729" y="534"/>
                </a:cubicBezTo>
                <a:cubicBezTo>
                  <a:pt x="726" y="534"/>
                  <a:pt x="723" y="537"/>
                  <a:pt x="723" y="540"/>
                </a:cubicBezTo>
                <a:cubicBezTo>
                  <a:pt x="723" y="540"/>
                  <a:pt x="723" y="540"/>
                  <a:pt x="723" y="540"/>
                </a:cubicBezTo>
                <a:cubicBezTo>
                  <a:pt x="676" y="548"/>
                  <a:pt x="676" y="548"/>
                  <a:pt x="676" y="548"/>
                </a:cubicBezTo>
                <a:cubicBezTo>
                  <a:pt x="676" y="544"/>
                  <a:pt x="673" y="542"/>
                  <a:pt x="670" y="541"/>
                </a:cubicBezTo>
                <a:cubicBezTo>
                  <a:pt x="681" y="472"/>
                  <a:pt x="681" y="472"/>
                  <a:pt x="681" y="472"/>
                </a:cubicBezTo>
                <a:cubicBezTo>
                  <a:pt x="694" y="393"/>
                  <a:pt x="694" y="393"/>
                  <a:pt x="694" y="393"/>
                </a:cubicBezTo>
                <a:cubicBezTo>
                  <a:pt x="694" y="393"/>
                  <a:pt x="694" y="393"/>
                  <a:pt x="695" y="393"/>
                </a:cubicBezTo>
                <a:cubicBezTo>
                  <a:pt x="699" y="393"/>
                  <a:pt x="703" y="389"/>
                  <a:pt x="703" y="384"/>
                </a:cubicBezTo>
                <a:cubicBezTo>
                  <a:pt x="757" y="384"/>
                  <a:pt x="757" y="384"/>
                  <a:pt x="757" y="384"/>
                </a:cubicBezTo>
                <a:cubicBezTo>
                  <a:pt x="757" y="387"/>
                  <a:pt x="759" y="389"/>
                  <a:pt x="761" y="390"/>
                </a:cubicBezTo>
                <a:lnTo>
                  <a:pt x="730" y="534"/>
                </a:lnTo>
                <a:close/>
              </a:path>
            </a:pathLst>
          </a:custGeom>
          <a:gradFill>
            <a:gsLst>
              <a:gs pos="100000">
                <a:srgbClr val="153B6A"/>
              </a:gs>
              <a:gs pos="0">
                <a:schemeClr val="bg1">
                  <a:lumMod val="95000"/>
                  <a:alpha val="52000"/>
                </a:schemeClr>
              </a:gs>
            </a:gsLst>
            <a:path path="shap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 name="椭圆 4"/>
          <p:cNvSpPr/>
          <p:nvPr/>
        </p:nvSpPr>
        <p:spPr>
          <a:xfrm>
            <a:off x="4308956" y="3025238"/>
            <a:ext cx="160029" cy="160029"/>
          </a:xfrm>
          <a:prstGeom prst="ellipse">
            <a:avLst/>
          </a:prstGeom>
          <a:gradFill flip="none" rotWithShape="1">
            <a:gsLst>
              <a:gs pos="0">
                <a:schemeClr val="bg1"/>
              </a:gs>
              <a:gs pos="50000">
                <a:srgbClr val="FBFDFE">
                  <a:alpha val="25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5408551" y="3035780"/>
            <a:ext cx="218623" cy="218623"/>
          </a:xfrm>
          <a:prstGeom prst="ellipse">
            <a:avLst/>
          </a:prstGeom>
          <a:gradFill flip="none" rotWithShape="1">
            <a:gsLst>
              <a:gs pos="0">
                <a:schemeClr val="bg1"/>
              </a:gs>
              <a:gs pos="50000">
                <a:srgbClr val="FBFDFE">
                  <a:alpha val="25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398834" y="3035780"/>
            <a:ext cx="218623" cy="218623"/>
          </a:xfrm>
          <a:prstGeom prst="ellipse">
            <a:avLst/>
          </a:prstGeom>
          <a:gradFill flip="none" rotWithShape="1">
            <a:gsLst>
              <a:gs pos="0">
                <a:schemeClr val="bg1"/>
              </a:gs>
              <a:gs pos="50000">
                <a:srgbClr val="FBFDFE">
                  <a:alpha val="25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2906772" y="1746968"/>
            <a:ext cx="6359148" cy="1754326"/>
          </a:xfrm>
          <a:prstGeom prst="rect">
            <a:avLst/>
          </a:prstGeom>
          <a:noFill/>
        </p:spPr>
        <p:txBody>
          <a:bodyPr wrap="square" rtlCol="0">
            <a:spAutoFit/>
          </a:bodyPr>
          <a:lstStyle/>
          <a:p>
            <a:pPr algn="ctr"/>
            <a:r>
              <a:rPr lang="zh-CN" altLang="en-US" sz="5400" spc="300" dirty="0">
                <a:solidFill>
                  <a:schemeClr val="bg1"/>
                </a:solidFill>
                <a:effectLst>
                  <a:outerShdw blurRad="38100" dist="38100" dir="2700000" algn="tl">
                    <a:srgbClr val="000000">
                      <a:alpha val="43137"/>
                    </a:srgbClr>
                  </a:outerShdw>
                </a:effectLst>
                <a:latin typeface="汉仪大宋简" panose="02010609000101010101" pitchFamily="49" charset="-122"/>
                <a:ea typeface="汉仪大宋简" panose="02010609000101010101" pitchFamily="49" charset="-122"/>
              </a:rPr>
              <a:t>网络</a:t>
            </a:r>
            <a:r>
              <a:rPr lang="zh-CN" altLang="en-US" sz="5400" spc="300" dirty="0" smtClean="0">
                <a:solidFill>
                  <a:schemeClr val="bg1"/>
                </a:solidFill>
                <a:effectLst>
                  <a:outerShdw blurRad="38100" dist="38100" dir="2700000" algn="tl">
                    <a:srgbClr val="000000">
                      <a:alpha val="43137"/>
                    </a:srgbClr>
                  </a:outerShdw>
                </a:effectLst>
                <a:latin typeface="汉仪大宋简" panose="02010609000101010101" pitchFamily="49" charset="-122"/>
                <a:ea typeface="汉仪大宋简" panose="02010609000101010101" pitchFamily="49" charset="-122"/>
              </a:rPr>
              <a:t>科技公司介绍</a:t>
            </a:r>
            <a:r>
              <a:rPr lang="en-US" altLang="zh-CN" sz="5400" spc="300" dirty="0" smtClean="0">
                <a:solidFill>
                  <a:schemeClr val="bg1"/>
                </a:solidFill>
                <a:effectLst>
                  <a:outerShdw blurRad="38100" dist="38100" dir="2700000" algn="tl">
                    <a:srgbClr val="000000">
                      <a:alpha val="43137"/>
                    </a:srgbClr>
                  </a:outerShdw>
                </a:effectLst>
                <a:latin typeface="汉仪大宋简" panose="02010609000101010101" pitchFamily="49" charset="-122"/>
                <a:ea typeface="汉仪大宋简" panose="02010609000101010101" pitchFamily="49" charset="-122"/>
              </a:rPr>
              <a:t>PPT</a:t>
            </a:r>
            <a:r>
              <a:rPr lang="zh-CN" altLang="en-US" sz="5400" spc="300" dirty="0" smtClean="0">
                <a:solidFill>
                  <a:schemeClr val="bg1"/>
                </a:solidFill>
                <a:effectLst>
                  <a:outerShdw blurRad="38100" dist="38100" dir="2700000" algn="tl">
                    <a:srgbClr val="000000">
                      <a:alpha val="43137"/>
                    </a:srgbClr>
                  </a:outerShdw>
                </a:effectLst>
                <a:latin typeface="汉仪大宋简" panose="02010609000101010101" pitchFamily="49" charset="-122"/>
                <a:ea typeface="汉仪大宋简" panose="02010609000101010101" pitchFamily="49" charset="-122"/>
              </a:rPr>
              <a:t>模板</a:t>
            </a:r>
            <a:endParaRPr lang="en-US" altLang="zh-CN" sz="5400" spc="300" dirty="0" smtClean="0">
              <a:solidFill>
                <a:schemeClr val="bg1"/>
              </a:solidFill>
              <a:effectLst>
                <a:outerShdw blurRad="38100" dist="38100" dir="2700000" algn="tl">
                  <a:srgbClr val="000000">
                    <a:alpha val="43137"/>
                  </a:srgbClr>
                </a:outerShdw>
              </a:effectLst>
              <a:latin typeface="汉仪大宋简" panose="02010609000101010101" pitchFamily="49" charset="-122"/>
              <a:ea typeface="汉仪大宋简" panose="02010609000101010101" pitchFamily="49" charset="-122"/>
            </a:endParaRPr>
          </a:p>
        </p:txBody>
      </p:sp>
      <p:sp>
        <p:nvSpPr>
          <p:cNvPr id="10" name="3"/>
          <p:cNvSpPr txBox="1"/>
          <p:nvPr>
            <p:custDataLst>
              <p:tags r:id="rId1"/>
            </p:custDataLst>
          </p:nvPr>
        </p:nvSpPr>
        <p:spPr>
          <a:xfrm>
            <a:off x="3204633" y="3843621"/>
            <a:ext cx="5782734" cy="549919"/>
          </a:xfrm>
          <a:prstGeom prst="rect">
            <a:avLst/>
          </a:prstGeom>
          <a:noFill/>
        </p:spPr>
        <p:txBody>
          <a:bodyPr wrap="square" lIns="86005" tIns="43002" rIns="86005" bIns="43002">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a:lnSpc>
                <a:spcPct val="150000"/>
              </a:lnSpc>
            </a:pPr>
            <a:r>
              <a:rPr lang="en-US" altLang="zh-CN" sz="1003" dirty="0">
                <a:solidFill>
                  <a:schemeClr val="bg1"/>
                </a:solidFill>
                <a:latin typeface="微软雅黑 Light" panose="020B0502040204020203" pitchFamily="34" charset="-122"/>
                <a:ea typeface="微软雅黑 Light" panose="020B0502040204020203" pitchFamily="34" charset="-122"/>
              </a:rPr>
              <a:t>We have many PowerPoint templates that has been specifically designed to help anyone that is stepping into the world of PowerPoint for the very first time.</a:t>
            </a:r>
          </a:p>
        </p:txBody>
      </p:sp>
      <p:sp>
        <p:nvSpPr>
          <p:cNvPr id="11" name="1"/>
          <p:cNvSpPr txBox="1">
            <a:spLocks noChangeArrowheads="1"/>
          </p:cNvSpPr>
          <p:nvPr>
            <p:custDataLst>
              <p:tags r:id="rId2"/>
            </p:custDataLst>
          </p:nvPr>
        </p:nvSpPr>
        <p:spPr bwMode="auto">
          <a:xfrm>
            <a:off x="2926080" y="3456780"/>
            <a:ext cx="6339840" cy="362535"/>
          </a:xfrm>
          <a:prstGeom prst="rect">
            <a:avLst/>
          </a:prstGeom>
          <a:noFill/>
          <a:ln w="9525">
            <a:noFill/>
            <a:miter lim="800000"/>
            <a:headEnd/>
            <a:tailEnd/>
          </a:ln>
          <a:extLst/>
        </p:spPr>
        <p:txBody>
          <a:bodyPr wrap="square">
            <a:spAutoFit/>
          </a:bodyPr>
          <a:lstStyle>
            <a:lvl1pPr>
              <a:defRPr sz="1400">
                <a:solidFill>
                  <a:schemeClr val="tx1"/>
                </a:solidFill>
                <a:latin typeface="微软雅黑" pitchFamily="34" charset="-122"/>
                <a:ea typeface="微软雅黑" pitchFamily="34" charset="-122"/>
              </a:defRPr>
            </a:lvl1pPr>
            <a:lvl2pPr marL="742950" indent="-285750">
              <a:defRPr sz="1400">
                <a:solidFill>
                  <a:schemeClr val="tx1"/>
                </a:solidFill>
                <a:latin typeface="微软雅黑" pitchFamily="34" charset="-122"/>
                <a:ea typeface="微软雅黑" pitchFamily="34" charset="-122"/>
              </a:defRPr>
            </a:lvl2pPr>
            <a:lvl3pPr marL="1143000" indent="-228600">
              <a:defRPr sz="1400">
                <a:solidFill>
                  <a:schemeClr val="tx1"/>
                </a:solidFill>
                <a:latin typeface="微软雅黑" pitchFamily="34" charset="-122"/>
                <a:ea typeface="微软雅黑" pitchFamily="34" charset="-122"/>
              </a:defRPr>
            </a:lvl3pPr>
            <a:lvl4pPr marL="1600200" indent="-228600">
              <a:defRPr sz="1400">
                <a:solidFill>
                  <a:schemeClr val="tx1"/>
                </a:solidFill>
                <a:latin typeface="微软雅黑" pitchFamily="34" charset="-122"/>
                <a:ea typeface="微软雅黑" pitchFamily="34" charset="-122"/>
              </a:defRPr>
            </a:lvl4pPr>
            <a:lvl5pPr marL="2057400" indent="-228600">
              <a:defRPr sz="1400">
                <a:solidFill>
                  <a:schemeClr val="tx1"/>
                </a:solidFill>
                <a:latin typeface="微软雅黑" pitchFamily="34" charset="-122"/>
                <a:ea typeface="微软雅黑" pitchFamily="34" charset="-122"/>
              </a:defRPr>
            </a:lvl5pPr>
            <a:lvl6pPr marL="25146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6pPr>
            <a:lvl7pPr marL="29718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7pPr>
            <a:lvl8pPr marL="34290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8pPr>
            <a:lvl9pPr marL="38862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9pPr>
          </a:lstStyle>
          <a:p>
            <a:pPr algn="ctr" eaLnBrk="1" fontAlgn="base" hangingPunct="1">
              <a:buClrTx/>
              <a:buSzTx/>
              <a:buFontTx/>
              <a:buNone/>
            </a:pPr>
            <a:r>
              <a:rPr lang="zh-CN" altLang="en-US" sz="1756" dirty="0" smtClean="0">
                <a:solidFill>
                  <a:schemeClr val="bg1"/>
                </a:solidFill>
                <a:latin typeface="微软雅黑 Light" panose="020B0502040204020203" pitchFamily="34" charset="-122"/>
                <a:ea typeface="微软雅黑 Light" panose="020B0502040204020203" pitchFamily="34" charset="-122"/>
              </a:rPr>
              <a:t>同样适用于商业计划书</a:t>
            </a:r>
            <a:r>
              <a:rPr lang="en-US" altLang="zh-CN" sz="1756" dirty="0" smtClean="0">
                <a:solidFill>
                  <a:schemeClr val="bg1"/>
                </a:solidFill>
                <a:latin typeface="微软雅黑 Light" panose="020B0502040204020203" pitchFamily="34" charset="-122"/>
                <a:ea typeface="微软雅黑 Light" panose="020B0502040204020203" pitchFamily="34" charset="-122"/>
              </a:rPr>
              <a:t>/</a:t>
            </a:r>
            <a:r>
              <a:rPr lang="zh-CN" altLang="en-US" sz="1756" dirty="0" smtClean="0">
                <a:solidFill>
                  <a:schemeClr val="bg1"/>
                </a:solidFill>
                <a:latin typeface="微软雅黑 Light" panose="020B0502040204020203" pitchFamily="34" charset="-122"/>
                <a:ea typeface="微软雅黑 Light" panose="020B0502040204020203" pitchFamily="34" charset="-122"/>
              </a:rPr>
              <a:t>方案策划</a:t>
            </a:r>
            <a:r>
              <a:rPr lang="en-US" altLang="zh-CN" sz="1756" dirty="0" smtClean="0">
                <a:solidFill>
                  <a:schemeClr val="bg1"/>
                </a:solidFill>
                <a:latin typeface="微软雅黑 Light" panose="020B0502040204020203" pitchFamily="34" charset="-122"/>
                <a:ea typeface="微软雅黑 Light" panose="020B0502040204020203" pitchFamily="34" charset="-122"/>
              </a:rPr>
              <a:t>/</a:t>
            </a:r>
            <a:r>
              <a:rPr lang="zh-CN" altLang="en-US" sz="1756" dirty="0" smtClean="0">
                <a:solidFill>
                  <a:schemeClr val="bg1"/>
                </a:solidFill>
                <a:latin typeface="微软雅黑 Light" panose="020B0502040204020203" pitchFamily="34" charset="-122"/>
                <a:ea typeface="微软雅黑 Light" panose="020B0502040204020203" pitchFamily="34" charset="-122"/>
              </a:rPr>
              <a:t>总结计划</a:t>
            </a:r>
            <a:r>
              <a:rPr lang="en-US" altLang="zh-CN" sz="1756" dirty="0" smtClean="0">
                <a:solidFill>
                  <a:schemeClr val="bg1"/>
                </a:solidFill>
                <a:latin typeface="微软雅黑 Light" panose="020B0502040204020203" pitchFamily="34" charset="-122"/>
                <a:ea typeface="微软雅黑 Light" panose="020B0502040204020203" pitchFamily="34" charset="-122"/>
              </a:rPr>
              <a:t>/</a:t>
            </a:r>
            <a:r>
              <a:rPr lang="zh-CN" altLang="en-US" sz="1756" dirty="0" smtClean="0">
                <a:solidFill>
                  <a:schemeClr val="bg1"/>
                </a:solidFill>
                <a:latin typeface="微软雅黑 Light" panose="020B0502040204020203" pitchFamily="34" charset="-122"/>
                <a:ea typeface="微软雅黑 Light" panose="020B0502040204020203" pitchFamily="34" charset="-122"/>
              </a:rPr>
              <a:t>营销策划等</a:t>
            </a:r>
            <a:endParaRPr lang="en-US" altLang="zh-CN" sz="1756"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6564838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par>
                                <p:cTn id="9" presetID="10" presetClass="entr" presetSubtype="0" fill="hold" grpId="1"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grpId="1"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8" presetClass="emph" presetSubtype="0" repeatCount="indefinite" fill="hold" grpId="0" nodeType="withEffect">
                                  <p:stCondLst>
                                    <p:cond delay="500"/>
                                  </p:stCondLst>
                                  <p:childTnLst>
                                    <p:animRot by="-21600000">
                                      <p:cBhvr>
                                        <p:cTn id="16" dur="8000" fill="hold"/>
                                        <p:tgtEl>
                                          <p:spTgt spid="4"/>
                                        </p:tgtEl>
                                        <p:attrNameLst>
                                          <p:attrName>r</p:attrName>
                                        </p:attrNameLst>
                                      </p:cBhvr>
                                    </p:animRot>
                                  </p:childTnLst>
                                </p:cTn>
                              </p:par>
                              <p:par>
                                <p:cTn id="17" presetID="8" presetClass="emph" presetSubtype="0" repeatCount="indefinite" fill="hold" grpId="0" nodeType="withEffect">
                                  <p:stCondLst>
                                    <p:cond delay="500"/>
                                  </p:stCondLst>
                                  <p:childTnLst>
                                    <p:animRot by="21600000">
                                      <p:cBhvr>
                                        <p:cTn id="18" dur="8000" fill="hold"/>
                                        <p:tgtEl>
                                          <p:spTgt spid="3"/>
                                        </p:tgtEl>
                                        <p:attrNameLst>
                                          <p:attrName>r</p:attrName>
                                        </p:attrNameLst>
                                      </p:cBhvr>
                                    </p:animRot>
                                  </p:childTnLst>
                                </p:cTn>
                              </p:par>
                              <p:par>
                                <p:cTn id="19" presetID="23" presetClass="entr" presetSubtype="288" fill="hold" grpId="0" nodeType="withEffect">
                                  <p:stCondLst>
                                    <p:cond delay="1000"/>
                                  </p:stCondLst>
                                  <p:iterate type="lt">
                                    <p:tmPct val="10000"/>
                                  </p:iterate>
                                  <p:childTnLst>
                                    <p:set>
                                      <p:cBhvr>
                                        <p:cTn id="20" dur="1" fill="hold">
                                          <p:stCondLst>
                                            <p:cond delay="0"/>
                                          </p:stCondLst>
                                        </p:cTn>
                                        <p:tgtEl>
                                          <p:spTgt spid="8"/>
                                        </p:tgtEl>
                                        <p:attrNameLst>
                                          <p:attrName>style.visibility</p:attrName>
                                        </p:attrNameLst>
                                      </p:cBhvr>
                                      <p:to>
                                        <p:strVal val="visible"/>
                                      </p:to>
                                    </p:set>
                                    <p:anim calcmode="lin" valueType="num">
                                      <p:cBhvr>
                                        <p:cTn id="21" dur="750" fill="hold"/>
                                        <p:tgtEl>
                                          <p:spTgt spid="8"/>
                                        </p:tgtEl>
                                        <p:attrNameLst>
                                          <p:attrName>ppt_w</p:attrName>
                                        </p:attrNameLst>
                                      </p:cBhvr>
                                      <p:tavLst>
                                        <p:tav tm="0">
                                          <p:val>
                                            <p:strVal val="4/3*#ppt_w"/>
                                          </p:val>
                                        </p:tav>
                                        <p:tav tm="100000">
                                          <p:val>
                                            <p:strVal val="#ppt_w"/>
                                          </p:val>
                                        </p:tav>
                                      </p:tavLst>
                                    </p:anim>
                                    <p:anim calcmode="lin" valueType="num">
                                      <p:cBhvr>
                                        <p:cTn id="22" dur="750" fill="hold"/>
                                        <p:tgtEl>
                                          <p:spTgt spid="8"/>
                                        </p:tgtEl>
                                        <p:attrNameLst>
                                          <p:attrName>ppt_h</p:attrName>
                                        </p:attrNameLst>
                                      </p:cBhvr>
                                      <p:tavLst>
                                        <p:tav tm="0">
                                          <p:val>
                                            <p:strVal val="4/3*#ppt_h"/>
                                          </p:val>
                                        </p:tav>
                                        <p:tav tm="100000">
                                          <p:val>
                                            <p:strVal val="#ppt_h"/>
                                          </p:val>
                                        </p:tav>
                                      </p:tavLst>
                                    </p:anim>
                                  </p:childTnLst>
                                </p:cTn>
                              </p:par>
                              <p:par>
                                <p:cTn id="23" presetID="0" presetClass="path" presetSubtype="0" repeatCount="indefinite" accel="12500" decel="86000" fill="hold" grpId="0" nodeType="withEffect">
                                  <p:stCondLst>
                                    <p:cond delay="2000"/>
                                  </p:stCondLst>
                                  <p:childTnLst>
                                    <p:animMotion origin="layout" path="M 4.16667E-6 2.22222E-6 L 4.16667E-6 0.00023 C -0.00026 -0.00972 -0.00052 -0.01922 -0.00092 -0.02871 C -0.00144 -0.04074 -0.00209 -0.0507 -0.00274 -0.0625 C -0.00248 -0.09005 -0.00248 -0.11783 -0.00183 -0.14537 C -0.00183 -0.14769 -0.00118 -0.14977 -0.00092 -0.15209 C -0.00052 -0.15602 -0.00039 -0.15996 4.16667E-6 -0.16389 C 0.00026 -0.16551 0.00078 -0.16713 0.00104 -0.16898 C 0.00351 -0.18519 0.0013 -0.17824 0.00481 -0.1875 C 0.00625 -0.19769 0.00533 -0.1919 0.00768 -0.2044 C 0.00794 -0.20602 0.00846 -0.20764 0.00859 -0.20949 C 0.00989 -0.2213 0.00898 -0.21505 0.01145 -0.22801 C 0.01171 -0.22963 0.01198 -0.23148 0.01237 -0.2331 C 0.01302 -0.23519 0.0138 -0.2375 0.01432 -0.23982 C 0.01536 -0.24468 0.01562 -0.25185 0.01614 -0.25672 C 0.01731 -0.26551 0.01705 -0.2581 0.01901 -0.26852 C 0.01992 -0.27292 0.02018 -0.27755 0.02096 -0.28218 L 0.02382 -0.29722 C 0.02408 -0.29884 0.02448 -0.30047 0.02474 -0.30232 C 0.02513 -0.3044 0.02539 -0.30672 0.02565 -0.30903 C 0.02604 -0.31227 0.02617 -0.31574 0.02669 -0.31922 C 0.02682 -0.32084 0.02734 -0.32246 0.0276 -0.32408 C 0.02799 -0.32639 0.02812 -0.32871 0.02851 -0.33102 C 0.02903 -0.3338 0.02994 -0.33681 0.03046 -0.33935 C 0.03086 -0.34167 0.03099 -0.34398 0.03138 -0.34607 C 0.03203 -0.34954 0.03268 -0.35278 0.03333 -0.35625 L 0.03424 -0.36158 C 0.03463 -0.36736 0.03502 -0.37963 0.03619 -0.38658 C 0.03658 -0.38959 0.03737 -0.39213 0.03802 -0.39514 C 0.03841 -0.40023 0.03906 -0.40509 0.03906 -0.41019 C 0.03906 -0.47871 0.04062 -0.46134 0.03711 -0.49306 C 0.03671 -0.50023 0.03658 -0.50764 0.03619 -0.51505 C 0.0358 -0.51922 0.03489 -0.52246 0.03424 -0.52639 C 0.03385 -0.52871 0.03359 -0.53102 0.03333 -0.53334 C 0.03294 -0.53634 0.03294 -0.53912 0.03229 -0.54167 C 0.0319 -0.54375 0.03112 -0.54537 0.03046 -0.54722 C 0.02812 -0.56366 0.03125 -0.5463 0.0276 -0.55718 C 0.02708 -0.55834 0.02708 -0.56042 0.02669 -0.56204 C 0.02421 -0.57246 0.02552 -0.56551 0.02291 -0.57408 C 0.02213 -0.57616 0.02161 -0.57847 0.02096 -0.58079 C 0.02044 -0.58241 0.01966 -0.58403 0.01901 -0.58588 C 0.01836 -0.58797 0.01796 -0.59051 0.01718 -0.59259 C 0.01601 -0.59514 0.01458 -0.59676 0.01341 -0.59931 C 0.01263 -0.60093 0.01198 -0.60255 0.01145 -0.6044 C 0.0108 -0.60648 0.01041 -0.60926 0.0095 -0.61111 C 0.00846 -0.6132 0.00703 -0.61435 0.00573 -0.61621 C 0.00507 -0.61713 0.00442 -0.61852 0.0039 -0.61945 C 0.00117 -0.6338 0.00494 -0.61644 0.00104 -0.62801 C -0.00209 -0.63704 0.00286 -0.62963 -0.00274 -0.63634 C -0.00313 -0.6382 -0.00326 -0.63982 -0.00378 -0.64097 C -0.00469 -0.64398 -0.00717 -0.64653 -0.00847 -0.64792 C -0.00886 -0.64977 -0.00899 -0.65162 -0.00951 -0.65301 C -0.0099 -0.6544 -0.0112 -0.65486 -0.01133 -0.65648 C -0.0125 -0.66945 -0.01224 -0.68959 -0.01224 -0.70371 L -0.00274 -0.74769 " pathEditMode="relative" rAng="0" ptsTypes="AAAAAAAAAAAAAAAAAAAAAAAAAAAAAAAAAAAAAAAAAAAAAAAAAAAAAAA">
                                      <p:cBhvr>
                                        <p:cTn id="24" dur="4000" fill="hold"/>
                                        <p:tgtEl>
                                          <p:spTgt spid="5"/>
                                        </p:tgtEl>
                                        <p:attrNameLst>
                                          <p:attrName>ppt_x</p:attrName>
                                          <p:attrName>ppt_y</p:attrName>
                                        </p:attrNameLst>
                                      </p:cBhvr>
                                      <p:rCtr x="1341" y="-37384"/>
                                    </p:animMotion>
                                  </p:childTnLst>
                                </p:cTn>
                              </p:par>
                              <p:par>
                                <p:cTn id="25" presetID="0" presetClass="path" presetSubtype="0" repeatCount="indefinite" accel="12500" decel="86000" fill="hold" grpId="0" nodeType="withEffect">
                                  <p:stCondLst>
                                    <p:cond delay="2000"/>
                                  </p:stCondLst>
                                  <p:childTnLst>
                                    <p:animMotion origin="layout" path="M -4.16667E-6 -4.81481E-6 L -4.16667E-6 0.00024 C -0.00026 -0.00972 -0.00052 -0.01921 -0.00091 -0.0287 C -0.00143 -0.04074 -0.00208 -0.05069 -0.00273 -0.0625 C -0.00247 -0.09004 -0.00247 -0.11782 -0.00182 -0.14537 C -0.00182 -0.14768 -0.00117 -0.14976 -0.00091 -0.15208 C -0.00052 -0.15601 -0.00039 -0.15995 -4.16667E-6 -0.16388 C 0.00026 -0.1655 0.00079 -0.16712 0.00105 -0.16898 C 0.00352 -0.18518 0.00131 -0.17824 0.00482 -0.1875 C 0.00625 -0.19768 0.00534 -0.19189 0.00769 -0.20439 C 0.00795 -0.20601 0.00847 -0.20763 0.0086 -0.20949 C 0.0099 -0.22129 0.00899 -0.21504 0.01146 -0.228 C 0.01172 -0.22962 0.01198 -0.23148 0.01237 -0.2331 C 0.01303 -0.23518 0.01381 -0.2375 0.01433 -0.23981 C 0.01537 -0.24467 0.01563 -0.25185 0.01615 -0.25671 C 0.01732 -0.2655 0.01706 -0.2581 0.01901 -0.26851 C 0.01993 -0.27291 0.02019 -0.27754 0.02097 -0.28217 L 0.02383 -0.29722 C 0.02409 -0.29884 0.02448 -0.30046 0.02474 -0.30231 C 0.02513 -0.30439 0.02539 -0.30671 0.02566 -0.30902 C 0.02605 -0.31226 0.02618 -0.31574 0.0267 -0.31921 C 0.02683 -0.32083 0.02735 -0.32245 0.02761 -0.32407 C 0.028 -0.32638 0.02813 -0.3287 0.02852 -0.33101 C 0.02904 -0.33379 0.02995 -0.3368 0.03047 -0.33935 C 0.03086 -0.34166 0.03099 -0.34398 0.03138 -0.34606 C 0.03204 -0.34953 0.03269 -0.35277 0.03334 -0.35625 L 0.03425 -0.36157 C 0.03464 -0.36736 0.03503 -0.37962 0.0362 -0.38657 C 0.03659 -0.38958 0.03737 -0.39212 0.03803 -0.39513 C 0.03842 -0.40023 0.03907 -0.40509 0.03907 -0.41018 C 0.03907 -0.4787 0.04063 -0.46134 0.03711 -0.49305 C 0.03672 -0.50023 0.03659 -0.50763 0.0362 -0.51481 C 0.03581 -0.51921 0.0349 -0.52245 0.03425 -0.52638 C 0.03386 -0.5287 0.0336 -0.53101 0.03334 -0.53333 C 0.03295 -0.53634 0.03295 -0.53912 0.0323 -0.54166 C 0.03191 -0.54375 0.03112 -0.54537 0.03047 -0.54699 C 0.02813 -0.56365 0.03125 -0.54629 0.02761 -0.55717 C 0.02709 -0.55833 0.02709 -0.56041 0.0267 -0.56203 C 0.02422 -0.57245 0.02553 -0.5655 0.02292 -0.57407 C 0.02214 -0.57615 0.02162 -0.57847 0.02097 -0.58078 C 0.02045 -0.5824 0.01967 -0.58402 0.01901 -0.58587 C 0.01836 -0.58796 0.01797 -0.5905 0.01719 -0.59259 C 0.01602 -0.59513 0.01459 -0.59675 0.01342 -0.5993 C 0.01263 -0.60092 0.01198 -0.60254 0.01146 -0.60439 C 0.01081 -0.60648 0.01042 -0.60925 0.00951 -0.61111 C 0.00847 -0.61319 0.00704 -0.61435 0.00573 -0.6162 C 0.00508 -0.61712 0.00443 -0.61851 0.00391 -0.61944 C 0.00118 -0.63379 0.00495 -0.61643 0.00105 -0.628 C -0.00208 -0.63703 0.00287 -0.62962 -0.00273 -0.63634 C -0.00312 -0.63819 -0.00325 -0.63981 -0.00377 -0.6412 C -0.00468 -0.64398 -0.00716 -0.64652 -0.00846 -0.64791 C -0.00885 -0.64976 -0.00898 -0.65162 -0.0095 -0.653 C -0.00989 -0.65439 -0.01119 -0.65486 -0.01132 -0.65648 C -0.0125 -0.66944 -0.01224 -0.68958 -0.01224 -0.7037 L -0.00273 -0.74768 " pathEditMode="relative" rAng="0" ptsTypes="AAAAAAAAAAAAAAAAAAAAAAAAAAAAAAAAAAAAAAAAAAAAAAAAAAAAAAA">
                                      <p:cBhvr>
                                        <p:cTn id="26" dur="4000" fill="hold"/>
                                        <p:tgtEl>
                                          <p:spTgt spid="6"/>
                                        </p:tgtEl>
                                        <p:attrNameLst>
                                          <p:attrName>ppt_x</p:attrName>
                                          <p:attrName>ppt_y</p:attrName>
                                        </p:attrNameLst>
                                      </p:cBhvr>
                                      <p:rCtr x="1341" y="-37384"/>
                                    </p:animMotion>
                                  </p:childTnLst>
                                </p:cTn>
                              </p:par>
                              <p:par>
                                <p:cTn id="27" presetID="0" presetClass="path" presetSubtype="0" repeatCount="indefinite" accel="12500" decel="86000" fill="hold" grpId="0" nodeType="withEffect">
                                  <p:stCondLst>
                                    <p:cond delay="2000"/>
                                  </p:stCondLst>
                                  <p:childTnLst>
                                    <p:animMotion origin="layout" path="M -3.95833E-6 -4.81481E-6 L -3.95833E-6 0.00024 C -0.00026 -0.00972 -0.00052 -0.01921 -0.00091 -0.0287 C -0.00143 -0.04074 -0.00208 -0.05069 -0.00273 -0.0625 C -0.00247 -0.09004 -0.00247 -0.11782 -0.00182 -0.14537 C -0.00182 -0.14768 -0.00117 -0.14976 -0.00091 -0.15208 C -0.00052 -0.15601 -0.00039 -0.15995 -3.95833E-6 -0.16388 C 0.00026 -0.1655 0.00079 -0.16712 0.00105 -0.16898 C 0.00352 -0.18518 0.00131 -0.17824 0.00482 -0.1875 C 0.00625 -0.19768 0.00534 -0.19189 0.00769 -0.20439 C 0.00795 -0.20601 0.00847 -0.20763 0.0086 -0.20949 C 0.0099 -0.22129 0.00899 -0.21504 0.01146 -0.228 C 0.01172 -0.22962 0.01198 -0.23148 0.01237 -0.2331 C 0.01302 -0.23518 0.01381 -0.2375 0.01433 -0.23981 C 0.01537 -0.24467 0.01563 -0.25185 0.01615 -0.25671 C 0.01732 -0.2655 0.01706 -0.2581 0.01901 -0.26851 C 0.01993 -0.27291 0.02019 -0.27754 0.02097 -0.28217 L 0.02383 -0.29722 C 0.02409 -0.29884 0.02448 -0.30046 0.02474 -0.30231 C 0.02513 -0.30439 0.02539 -0.30671 0.02566 -0.30902 C 0.02605 -0.31226 0.02618 -0.31574 0.0267 -0.31921 C 0.02683 -0.32083 0.02735 -0.32245 0.02761 -0.32407 C 0.028 -0.32638 0.02813 -0.3287 0.02852 -0.33101 C 0.02904 -0.33379 0.02995 -0.3368 0.03047 -0.33935 C 0.03086 -0.34166 0.03099 -0.34398 0.03138 -0.34606 C 0.03204 -0.34953 0.03269 -0.35277 0.03334 -0.35625 L 0.03425 -0.36157 C 0.03464 -0.36736 0.03503 -0.37962 0.0362 -0.38657 C 0.03659 -0.38958 0.03737 -0.39212 0.03802 -0.39513 C 0.03842 -0.40023 0.03907 -0.40509 0.03907 -0.41018 C 0.03907 -0.4787 0.04063 -0.46134 0.03711 -0.49305 C 0.03672 -0.50023 0.03659 -0.50763 0.0362 -0.51504 C 0.03581 -0.51921 0.0349 -0.52245 0.03425 -0.52638 C 0.03386 -0.5287 0.0336 -0.53101 0.03334 -0.53333 C 0.03295 -0.53634 0.03295 -0.53912 0.0323 -0.54166 C 0.03191 -0.54375 0.03112 -0.54537 0.03047 -0.54722 C 0.02813 -0.56365 0.03125 -0.54629 0.02761 -0.55717 C 0.02709 -0.55833 0.02709 -0.56041 0.0267 -0.56203 C 0.02422 -0.57245 0.02552 -0.5655 0.02292 -0.57407 C 0.02214 -0.57615 0.02162 -0.57847 0.02097 -0.58078 C 0.02045 -0.5824 0.01967 -0.58402 0.01901 -0.58587 C 0.01836 -0.58796 0.01797 -0.5905 0.01719 -0.59259 C 0.01602 -0.59513 0.01459 -0.59675 0.01342 -0.5993 C 0.01263 -0.60092 0.01198 -0.60254 0.01146 -0.60439 C 0.01081 -0.60648 0.01042 -0.60925 0.00951 -0.61111 C 0.00847 -0.61319 0.00704 -0.61435 0.00573 -0.6162 C 0.00508 -0.61712 0.00443 -0.61851 0.00391 -0.61944 C 0.00118 -0.63379 0.00495 -0.61643 0.00105 -0.628 C -0.00208 -0.63703 0.00287 -0.62962 -0.00273 -0.63634 C -0.00312 -0.63819 -0.00325 -0.63981 -0.00377 -0.64097 C -0.00468 -0.64398 -0.00716 -0.64652 -0.00846 -0.64791 C -0.00885 -0.64976 -0.00898 -0.65162 -0.0095 -0.653 C -0.00989 -0.65439 -0.01119 -0.65486 -0.01132 -0.65648 C -0.0125 -0.66944 -0.01224 -0.68958 -0.01224 -0.7037 L -0.00273 -0.74768 " pathEditMode="relative" rAng="0" ptsTypes="AAAAAAAAAAAAAAAAAAAAAAAAAAAAAAAAAAAAAAAAAAAAAAAAAAAAAAA">
                                      <p:cBhvr>
                                        <p:cTn id="28" dur="4000" fill="hold"/>
                                        <p:tgtEl>
                                          <p:spTgt spid="7"/>
                                        </p:tgtEl>
                                        <p:attrNameLst>
                                          <p:attrName>ppt_x</p:attrName>
                                          <p:attrName>ppt_y</p:attrName>
                                        </p:attrNameLst>
                                      </p:cBhvr>
                                      <p:rCtr x="1341" y="-37384"/>
                                    </p:animMotion>
                                  </p:childTnLst>
                                </p:cTn>
                              </p:par>
                              <p:par>
                                <p:cTn id="29" presetID="53" presetClass="entr" presetSubtype="16" fill="hold" grpId="0" nodeType="withEffect">
                                  <p:stCondLst>
                                    <p:cond delay="1500"/>
                                  </p:stCondLst>
                                  <p:childTnLst>
                                    <p:set>
                                      <p:cBhvr>
                                        <p:cTn id="30" dur="1" fill="hold">
                                          <p:stCondLst>
                                            <p:cond delay="0"/>
                                          </p:stCondLst>
                                        </p:cTn>
                                        <p:tgtEl>
                                          <p:spTgt spid="11"/>
                                        </p:tgtEl>
                                        <p:attrNameLst>
                                          <p:attrName>style.visibility</p:attrName>
                                        </p:attrNameLst>
                                      </p:cBhvr>
                                      <p:to>
                                        <p:strVal val="visible"/>
                                      </p:to>
                                    </p:set>
                                    <p:anim calcmode="lin" valueType="num">
                                      <p:cBhvr>
                                        <p:cTn id="31" dur="750" fill="hold"/>
                                        <p:tgtEl>
                                          <p:spTgt spid="11"/>
                                        </p:tgtEl>
                                        <p:attrNameLst>
                                          <p:attrName>ppt_w</p:attrName>
                                        </p:attrNameLst>
                                      </p:cBhvr>
                                      <p:tavLst>
                                        <p:tav tm="0">
                                          <p:val>
                                            <p:fltVal val="0"/>
                                          </p:val>
                                        </p:tav>
                                        <p:tav tm="100000">
                                          <p:val>
                                            <p:strVal val="#ppt_w"/>
                                          </p:val>
                                        </p:tav>
                                      </p:tavLst>
                                    </p:anim>
                                    <p:anim calcmode="lin" valueType="num">
                                      <p:cBhvr>
                                        <p:cTn id="32" dur="750" fill="hold"/>
                                        <p:tgtEl>
                                          <p:spTgt spid="11"/>
                                        </p:tgtEl>
                                        <p:attrNameLst>
                                          <p:attrName>ppt_h</p:attrName>
                                        </p:attrNameLst>
                                      </p:cBhvr>
                                      <p:tavLst>
                                        <p:tav tm="0">
                                          <p:val>
                                            <p:fltVal val="0"/>
                                          </p:val>
                                        </p:tav>
                                        <p:tav tm="100000">
                                          <p:val>
                                            <p:strVal val="#ppt_h"/>
                                          </p:val>
                                        </p:tav>
                                      </p:tavLst>
                                    </p:anim>
                                    <p:animEffect transition="in" filter="fade">
                                      <p:cBhvr>
                                        <p:cTn id="33" dur="750"/>
                                        <p:tgtEl>
                                          <p:spTgt spid="11"/>
                                        </p:tgtEl>
                                      </p:cBhvr>
                                    </p:animEffect>
                                  </p:childTnLst>
                                </p:cTn>
                              </p:par>
                              <p:par>
                                <p:cTn id="34" presetID="22" presetClass="entr" presetSubtype="8" fill="hold" grpId="0" nodeType="withEffect">
                                  <p:stCondLst>
                                    <p:cond delay="2000"/>
                                  </p:stCondLst>
                                  <p:childTnLst>
                                    <p:set>
                                      <p:cBhvr>
                                        <p:cTn id="35" dur="1" fill="hold">
                                          <p:stCondLst>
                                            <p:cond delay="0"/>
                                          </p:stCondLst>
                                        </p:cTn>
                                        <p:tgtEl>
                                          <p:spTgt spid="10"/>
                                        </p:tgtEl>
                                        <p:attrNameLst>
                                          <p:attrName>style.visibility</p:attrName>
                                        </p:attrNameLst>
                                      </p:cBhvr>
                                      <p:to>
                                        <p:strVal val="visible"/>
                                      </p:to>
                                    </p:set>
                                    <p:animEffect transition="in" filter="wipe(left)">
                                      <p:cBhvr>
                                        <p:cTn id="3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P spid="6" grpId="0" animBg="1"/>
      <p:bldP spid="7" grpId="0" animBg="1"/>
      <p:bldP spid="8" grpId="0"/>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2" name="Shape 206"/>
          <p:cNvSpPr>
            <a:spLocks noChangeArrowheads="1"/>
          </p:cNvSpPr>
          <p:nvPr/>
        </p:nvSpPr>
        <p:spPr bwMode="auto">
          <a:xfrm>
            <a:off x="3029479" y="1856796"/>
            <a:ext cx="254000" cy="1318684"/>
          </a:xfrm>
          <a:custGeom>
            <a:avLst/>
            <a:gdLst>
              <a:gd name="T0" fmla="*/ 20231 w 21600"/>
              <a:gd name="T1" fmla="*/ 0 h 21600"/>
              <a:gd name="T2" fmla="*/ 0 w 21600"/>
              <a:gd name="T3" fmla="*/ 0 h 21600"/>
              <a:gd name="T4" fmla="*/ 0 w 21600"/>
              <a:gd name="T5" fmla="*/ 21600 h 21600"/>
              <a:gd name="T6" fmla="*/ 21600 w 21600"/>
              <a:gd name="T7" fmla="*/ 21600 h 21600"/>
            </a:gdLst>
            <a:ahLst/>
            <a:cxnLst>
              <a:cxn ang="0">
                <a:pos x="T0" y="T1"/>
              </a:cxn>
              <a:cxn ang="0">
                <a:pos x="T2" y="T3"/>
              </a:cxn>
              <a:cxn ang="0">
                <a:pos x="T4" y="T5"/>
              </a:cxn>
              <a:cxn ang="0">
                <a:pos x="T6" y="T7"/>
              </a:cxn>
            </a:cxnLst>
            <a:rect l="0" t="0" r="r" b="b"/>
            <a:pathLst>
              <a:path w="21600" h="21600">
                <a:moveTo>
                  <a:pt x="20231" y="0"/>
                </a:moveTo>
                <a:lnTo>
                  <a:pt x="0" y="0"/>
                </a:lnTo>
                <a:lnTo>
                  <a:pt x="0" y="21600"/>
                </a:lnTo>
                <a:lnTo>
                  <a:pt x="21600" y="21600"/>
                </a:lnTo>
              </a:path>
            </a:pathLst>
          </a:custGeom>
          <a:noFill/>
          <a:ln w="254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3" name="Shape 207"/>
          <p:cNvSpPr>
            <a:spLocks noChangeArrowheads="1"/>
          </p:cNvSpPr>
          <p:nvPr/>
        </p:nvSpPr>
        <p:spPr bwMode="auto">
          <a:xfrm rot="10800000">
            <a:off x="9133946" y="1856796"/>
            <a:ext cx="256116" cy="1318684"/>
          </a:xfrm>
          <a:custGeom>
            <a:avLst/>
            <a:gdLst>
              <a:gd name="T0" fmla="*/ 20231 w 21600"/>
              <a:gd name="T1" fmla="*/ 0 h 21600"/>
              <a:gd name="T2" fmla="*/ 0 w 21600"/>
              <a:gd name="T3" fmla="*/ 0 h 21600"/>
              <a:gd name="T4" fmla="*/ 0 w 21600"/>
              <a:gd name="T5" fmla="*/ 21600 h 21600"/>
              <a:gd name="T6" fmla="*/ 21600 w 21600"/>
              <a:gd name="T7" fmla="*/ 21600 h 21600"/>
            </a:gdLst>
            <a:ahLst/>
            <a:cxnLst>
              <a:cxn ang="0">
                <a:pos x="T0" y="T1"/>
              </a:cxn>
              <a:cxn ang="0">
                <a:pos x="T2" y="T3"/>
              </a:cxn>
              <a:cxn ang="0">
                <a:pos x="T4" y="T5"/>
              </a:cxn>
              <a:cxn ang="0">
                <a:pos x="T6" y="T7"/>
              </a:cxn>
            </a:cxnLst>
            <a:rect l="0" t="0" r="r" b="b"/>
            <a:pathLst>
              <a:path w="21600" h="21600">
                <a:moveTo>
                  <a:pt x="20231" y="0"/>
                </a:moveTo>
                <a:lnTo>
                  <a:pt x="0" y="0"/>
                </a:lnTo>
                <a:lnTo>
                  <a:pt x="0" y="21600"/>
                </a:lnTo>
                <a:lnTo>
                  <a:pt x="21600" y="21600"/>
                </a:lnTo>
              </a:path>
            </a:pathLst>
          </a:custGeom>
          <a:noFill/>
          <a:ln w="254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4" name="Shape 208"/>
          <p:cNvSpPr>
            <a:spLocks noChangeShapeType="1"/>
          </p:cNvSpPr>
          <p:nvPr/>
        </p:nvSpPr>
        <p:spPr bwMode="auto">
          <a:xfrm flipV="1">
            <a:off x="9758362" y="1937229"/>
            <a:ext cx="0" cy="1155700"/>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5" name="Shape 209"/>
          <p:cNvSpPr>
            <a:spLocks noChangeShapeType="1"/>
          </p:cNvSpPr>
          <p:nvPr/>
        </p:nvSpPr>
        <p:spPr bwMode="auto">
          <a:xfrm flipV="1">
            <a:off x="10126662" y="2085396"/>
            <a:ext cx="0" cy="861484"/>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6" name="Shape 210"/>
          <p:cNvSpPr>
            <a:spLocks noChangeShapeType="1"/>
          </p:cNvSpPr>
          <p:nvPr/>
        </p:nvSpPr>
        <p:spPr bwMode="auto">
          <a:xfrm flipV="1">
            <a:off x="2637895" y="1937229"/>
            <a:ext cx="0" cy="1155700"/>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7" name="Shape 211"/>
          <p:cNvSpPr>
            <a:spLocks noChangeShapeType="1"/>
          </p:cNvSpPr>
          <p:nvPr/>
        </p:nvSpPr>
        <p:spPr bwMode="auto">
          <a:xfrm flipV="1">
            <a:off x="2246312" y="2085396"/>
            <a:ext cx="0" cy="861484"/>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8" name="Shape 98"/>
          <p:cNvSpPr>
            <a:spLocks noChangeArrowheads="1"/>
          </p:cNvSpPr>
          <p:nvPr/>
        </p:nvSpPr>
        <p:spPr bwMode="auto">
          <a:xfrm>
            <a:off x="4798871" y="1097071"/>
            <a:ext cx="2667284" cy="2667282"/>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9" name="Shape 99"/>
          <p:cNvSpPr>
            <a:spLocks noChangeArrowheads="1"/>
          </p:cNvSpPr>
          <p:nvPr/>
        </p:nvSpPr>
        <p:spPr bwMode="auto">
          <a:xfrm>
            <a:off x="4517796" y="815996"/>
            <a:ext cx="3229434" cy="3229432"/>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20" name="Shape 105"/>
          <p:cNvSpPr/>
          <p:nvPr/>
        </p:nvSpPr>
        <p:spPr bwMode="auto">
          <a:xfrm>
            <a:off x="5460052" y="1881591"/>
            <a:ext cx="1344920" cy="1417824"/>
          </a:xfrm>
          <a:prstGeom prst="rect">
            <a:avLst/>
          </a:prstGeom>
          <a:noFill/>
          <a:ln w="12700" cap="flat">
            <a:noFill/>
            <a:miter lim="400000"/>
          </a:ln>
          <a:effectLst/>
        </p:spPr>
        <p:txBody>
          <a:bodyPr wrap="none" lIns="25400" tIns="25400" rIns="25400" bIns="25400" anchor="ctr">
            <a:spAutoFit/>
          </a:bodyPr>
          <a:lstStyle/>
          <a:p>
            <a:pPr algn="ctr" defTabSz="412316">
              <a:lnSpc>
                <a:spcPct val="80000"/>
              </a:lnSpc>
              <a:defRPr/>
            </a:pPr>
            <a:r>
              <a:rPr lang="en-US" sz="11100" b="1" kern="0" cap="all" dirty="0" smtClean="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rPr>
              <a:t>0</a:t>
            </a:r>
            <a:r>
              <a:rPr lang="en-US" sz="11100" b="1" kern="0" cap="all" dirty="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rPr>
              <a:t>2</a:t>
            </a:r>
            <a:endParaRPr sz="11100" b="1" kern="0" cap="all" dirty="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endParaRPr>
          </a:p>
        </p:txBody>
      </p:sp>
      <p:sp>
        <p:nvSpPr>
          <p:cNvPr id="21" name="矩形 20"/>
          <p:cNvSpPr/>
          <p:nvPr/>
        </p:nvSpPr>
        <p:spPr>
          <a:xfrm>
            <a:off x="4193519" y="4269160"/>
            <a:ext cx="3877985" cy="1200329"/>
          </a:xfrm>
          <a:prstGeom prst="rect">
            <a:avLst/>
          </a:prstGeom>
          <a:noFill/>
        </p:spPr>
        <p:txBody>
          <a:bodyPr wrap="none" rtlCol="0">
            <a:spAutoFit/>
          </a:bodyPr>
          <a:lstStyle/>
          <a:p>
            <a:pPr algn="ctr"/>
            <a:r>
              <a:rPr lang="zh-CN" altLang="en-US" sz="7200" dirty="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rPr>
              <a:t>项目介绍</a:t>
            </a:r>
          </a:p>
        </p:txBody>
      </p:sp>
    </p:spTree>
    <p:extLst>
      <p:ext uri="{BB962C8B-B14F-4D97-AF65-F5344CB8AC3E}">
        <p14:creationId xmlns:p14="http://schemas.microsoft.com/office/powerpoint/2010/main" val="13309819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23" presetClass="entr" presetSubtype="528"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 calcmode="lin" valueType="num">
                                      <p:cBhvr>
                                        <p:cTn id="14" dur="500" fill="hold"/>
                                        <p:tgtEl>
                                          <p:spTgt spid="12"/>
                                        </p:tgtEl>
                                        <p:attrNameLst>
                                          <p:attrName>ppt_x</p:attrName>
                                        </p:attrNameLst>
                                      </p:cBhvr>
                                      <p:tavLst>
                                        <p:tav tm="0">
                                          <p:val>
                                            <p:fltVal val="0.5"/>
                                          </p:val>
                                        </p:tav>
                                        <p:tav tm="100000">
                                          <p:val>
                                            <p:strVal val="#ppt_x"/>
                                          </p:val>
                                        </p:tav>
                                      </p:tavLst>
                                    </p:anim>
                                    <p:anim calcmode="lin" valueType="num">
                                      <p:cBhvr>
                                        <p:cTn id="15" dur="500" fill="hold"/>
                                        <p:tgtEl>
                                          <p:spTgt spid="12"/>
                                        </p:tgtEl>
                                        <p:attrNameLst>
                                          <p:attrName>ppt_y</p:attrName>
                                        </p:attrNameLst>
                                      </p:cBhvr>
                                      <p:tavLst>
                                        <p:tav tm="0">
                                          <p:val>
                                            <p:fltVal val="0.5"/>
                                          </p:val>
                                        </p:tav>
                                        <p:tav tm="100000">
                                          <p:val>
                                            <p:strVal val="#ppt_y"/>
                                          </p:val>
                                        </p:tav>
                                      </p:tavLst>
                                    </p:anim>
                                  </p:childTnLst>
                                </p:cTn>
                              </p:par>
                              <p:par>
                                <p:cTn id="16" presetID="23" presetClass="entr" presetSubtype="528"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 calcmode="lin" valueType="num">
                                      <p:cBhvr>
                                        <p:cTn id="20" dur="500" fill="hold"/>
                                        <p:tgtEl>
                                          <p:spTgt spid="13"/>
                                        </p:tgtEl>
                                        <p:attrNameLst>
                                          <p:attrName>ppt_x</p:attrName>
                                        </p:attrNameLst>
                                      </p:cBhvr>
                                      <p:tavLst>
                                        <p:tav tm="0">
                                          <p:val>
                                            <p:fltVal val="0.5"/>
                                          </p:val>
                                        </p:tav>
                                        <p:tav tm="100000">
                                          <p:val>
                                            <p:strVal val="#ppt_x"/>
                                          </p:val>
                                        </p:tav>
                                      </p:tavLst>
                                    </p:anim>
                                    <p:anim calcmode="lin" valueType="num">
                                      <p:cBhvr>
                                        <p:cTn id="21" dur="500" fill="hold"/>
                                        <p:tgtEl>
                                          <p:spTgt spid="13"/>
                                        </p:tgtEl>
                                        <p:attrNameLst>
                                          <p:attrName>ppt_y</p:attrName>
                                        </p:attrNameLst>
                                      </p:cBhvr>
                                      <p:tavLst>
                                        <p:tav tm="0">
                                          <p:val>
                                            <p:fltVal val="0.5"/>
                                          </p:val>
                                        </p:tav>
                                        <p:tav tm="100000">
                                          <p:val>
                                            <p:strVal val="#ppt_y"/>
                                          </p:val>
                                        </p:tav>
                                      </p:tavLst>
                                    </p:anim>
                                  </p:childTnLst>
                                </p:cTn>
                              </p:par>
                              <p:par>
                                <p:cTn id="22" presetID="23" presetClass="entr" presetSubtype="528" fill="hold" grpId="0" nodeType="withEffect">
                                  <p:stCondLst>
                                    <p:cond delay="25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 calcmode="lin" valueType="num">
                                      <p:cBhvr>
                                        <p:cTn id="26" dur="500" fill="hold"/>
                                        <p:tgtEl>
                                          <p:spTgt spid="16"/>
                                        </p:tgtEl>
                                        <p:attrNameLst>
                                          <p:attrName>ppt_x</p:attrName>
                                        </p:attrNameLst>
                                      </p:cBhvr>
                                      <p:tavLst>
                                        <p:tav tm="0">
                                          <p:val>
                                            <p:fltVal val="0.5"/>
                                          </p:val>
                                        </p:tav>
                                        <p:tav tm="100000">
                                          <p:val>
                                            <p:strVal val="#ppt_x"/>
                                          </p:val>
                                        </p:tav>
                                      </p:tavLst>
                                    </p:anim>
                                    <p:anim calcmode="lin" valueType="num">
                                      <p:cBhvr>
                                        <p:cTn id="27" dur="500" fill="hold"/>
                                        <p:tgtEl>
                                          <p:spTgt spid="16"/>
                                        </p:tgtEl>
                                        <p:attrNameLst>
                                          <p:attrName>ppt_y</p:attrName>
                                        </p:attrNameLst>
                                      </p:cBhvr>
                                      <p:tavLst>
                                        <p:tav tm="0">
                                          <p:val>
                                            <p:fltVal val="0.5"/>
                                          </p:val>
                                        </p:tav>
                                        <p:tav tm="100000">
                                          <p:val>
                                            <p:strVal val="#ppt_y"/>
                                          </p:val>
                                        </p:tav>
                                      </p:tavLst>
                                    </p:anim>
                                  </p:childTnLst>
                                </p:cTn>
                              </p:par>
                              <p:par>
                                <p:cTn id="28" presetID="23" presetClass="entr" presetSubtype="528" fill="hold" grpId="0" nodeType="withEffect">
                                  <p:stCondLst>
                                    <p:cond delay="250"/>
                                  </p:stCondLst>
                                  <p:childTnLst>
                                    <p:set>
                                      <p:cBhvr>
                                        <p:cTn id="29" dur="1" fill="hold">
                                          <p:stCondLst>
                                            <p:cond delay="0"/>
                                          </p:stCondLst>
                                        </p:cTn>
                                        <p:tgtEl>
                                          <p:spTgt spid="14"/>
                                        </p:tgtEl>
                                        <p:attrNameLst>
                                          <p:attrName>style.visibility</p:attrName>
                                        </p:attrNameLst>
                                      </p:cBhvr>
                                      <p:to>
                                        <p:strVal val="visible"/>
                                      </p:to>
                                    </p:set>
                                    <p:anim calcmode="lin" valueType="num">
                                      <p:cBhvr>
                                        <p:cTn id="30" dur="500" fill="hold"/>
                                        <p:tgtEl>
                                          <p:spTgt spid="14"/>
                                        </p:tgtEl>
                                        <p:attrNameLst>
                                          <p:attrName>ppt_w</p:attrName>
                                        </p:attrNameLst>
                                      </p:cBhvr>
                                      <p:tavLst>
                                        <p:tav tm="0">
                                          <p:val>
                                            <p:fltVal val="0"/>
                                          </p:val>
                                        </p:tav>
                                        <p:tav tm="100000">
                                          <p:val>
                                            <p:strVal val="#ppt_w"/>
                                          </p:val>
                                        </p:tav>
                                      </p:tavLst>
                                    </p:anim>
                                    <p:anim calcmode="lin" valueType="num">
                                      <p:cBhvr>
                                        <p:cTn id="31" dur="500" fill="hold"/>
                                        <p:tgtEl>
                                          <p:spTgt spid="14"/>
                                        </p:tgtEl>
                                        <p:attrNameLst>
                                          <p:attrName>ppt_h</p:attrName>
                                        </p:attrNameLst>
                                      </p:cBhvr>
                                      <p:tavLst>
                                        <p:tav tm="0">
                                          <p:val>
                                            <p:fltVal val="0"/>
                                          </p:val>
                                        </p:tav>
                                        <p:tav tm="100000">
                                          <p:val>
                                            <p:strVal val="#ppt_h"/>
                                          </p:val>
                                        </p:tav>
                                      </p:tavLst>
                                    </p:anim>
                                    <p:anim calcmode="lin" valueType="num">
                                      <p:cBhvr>
                                        <p:cTn id="32" dur="500" fill="hold"/>
                                        <p:tgtEl>
                                          <p:spTgt spid="14"/>
                                        </p:tgtEl>
                                        <p:attrNameLst>
                                          <p:attrName>ppt_x</p:attrName>
                                        </p:attrNameLst>
                                      </p:cBhvr>
                                      <p:tavLst>
                                        <p:tav tm="0">
                                          <p:val>
                                            <p:fltVal val="0.5"/>
                                          </p:val>
                                        </p:tav>
                                        <p:tav tm="100000">
                                          <p:val>
                                            <p:strVal val="#ppt_x"/>
                                          </p:val>
                                        </p:tav>
                                      </p:tavLst>
                                    </p:anim>
                                    <p:anim calcmode="lin" valueType="num">
                                      <p:cBhvr>
                                        <p:cTn id="33" dur="500" fill="hold"/>
                                        <p:tgtEl>
                                          <p:spTgt spid="14"/>
                                        </p:tgtEl>
                                        <p:attrNameLst>
                                          <p:attrName>ppt_y</p:attrName>
                                        </p:attrNameLst>
                                      </p:cBhvr>
                                      <p:tavLst>
                                        <p:tav tm="0">
                                          <p:val>
                                            <p:fltVal val="0.5"/>
                                          </p:val>
                                        </p:tav>
                                        <p:tav tm="100000">
                                          <p:val>
                                            <p:strVal val="#ppt_y"/>
                                          </p:val>
                                        </p:tav>
                                      </p:tavLst>
                                    </p:anim>
                                  </p:childTnLst>
                                </p:cTn>
                              </p:par>
                              <p:par>
                                <p:cTn id="34" presetID="23" presetClass="entr" presetSubtype="528" fill="hold" grpId="0" nodeType="withEffect">
                                  <p:stCondLst>
                                    <p:cond delay="500"/>
                                  </p:stCondLst>
                                  <p:childTnLst>
                                    <p:set>
                                      <p:cBhvr>
                                        <p:cTn id="35" dur="1" fill="hold">
                                          <p:stCondLst>
                                            <p:cond delay="0"/>
                                          </p:stCondLst>
                                        </p:cTn>
                                        <p:tgtEl>
                                          <p:spTgt spid="17"/>
                                        </p:tgtEl>
                                        <p:attrNameLst>
                                          <p:attrName>style.visibility</p:attrName>
                                        </p:attrNameLst>
                                      </p:cBhvr>
                                      <p:to>
                                        <p:strVal val="visible"/>
                                      </p:to>
                                    </p:set>
                                    <p:anim calcmode="lin" valueType="num">
                                      <p:cBhvr>
                                        <p:cTn id="36" dur="500" fill="hold"/>
                                        <p:tgtEl>
                                          <p:spTgt spid="17"/>
                                        </p:tgtEl>
                                        <p:attrNameLst>
                                          <p:attrName>ppt_w</p:attrName>
                                        </p:attrNameLst>
                                      </p:cBhvr>
                                      <p:tavLst>
                                        <p:tav tm="0">
                                          <p:val>
                                            <p:fltVal val="0"/>
                                          </p:val>
                                        </p:tav>
                                        <p:tav tm="100000">
                                          <p:val>
                                            <p:strVal val="#ppt_w"/>
                                          </p:val>
                                        </p:tav>
                                      </p:tavLst>
                                    </p:anim>
                                    <p:anim calcmode="lin" valueType="num">
                                      <p:cBhvr>
                                        <p:cTn id="37" dur="500" fill="hold"/>
                                        <p:tgtEl>
                                          <p:spTgt spid="17"/>
                                        </p:tgtEl>
                                        <p:attrNameLst>
                                          <p:attrName>ppt_h</p:attrName>
                                        </p:attrNameLst>
                                      </p:cBhvr>
                                      <p:tavLst>
                                        <p:tav tm="0">
                                          <p:val>
                                            <p:fltVal val="0"/>
                                          </p:val>
                                        </p:tav>
                                        <p:tav tm="100000">
                                          <p:val>
                                            <p:strVal val="#ppt_h"/>
                                          </p:val>
                                        </p:tav>
                                      </p:tavLst>
                                    </p:anim>
                                    <p:anim calcmode="lin" valueType="num">
                                      <p:cBhvr>
                                        <p:cTn id="38" dur="500" fill="hold"/>
                                        <p:tgtEl>
                                          <p:spTgt spid="17"/>
                                        </p:tgtEl>
                                        <p:attrNameLst>
                                          <p:attrName>ppt_x</p:attrName>
                                        </p:attrNameLst>
                                      </p:cBhvr>
                                      <p:tavLst>
                                        <p:tav tm="0">
                                          <p:val>
                                            <p:fltVal val="0.5"/>
                                          </p:val>
                                        </p:tav>
                                        <p:tav tm="100000">
                                          <p:val>
                                            <p:strVal val="#ppt_x"/>
                                          </p:val>
                                        </p:tav>
                                      </p:tavLst>
                                    </p:anim>
                                    <p:anim calcmode="lin" valueType="num">
                                      <p:cBhvr>
                                        <p:cTn id="39" dur="500" fill="hold"/>
                                        <p:tgtEl>
                                          <p:spTgt spid="17"/>
                                        </p:tgtEl>
                                        <p:attrNameLst>
                                          <p:attrName>ppt_y</p:attrName>
                                        </p:attrNameLst>
                                      </p:cBhvr>
                                      <p:tavLst>
                                        <p:tav tm="0">
                                          <p:val>
                                            <p:fltVal val="0.5"/>
                                          </p:val>
                                        </p:tav>
                                        <p:tav tm="100000">
                                          <p:val>
                                            <p:strVal val="#ppt_y"/>
                                          </p:val>
                                        </p:tav>
                                      </p:tavLst>
                                    </p:anim>
                                  </p:childTnLst>
                                </p:cTn>
                              </p:par>
                              <p:par>
                                <p:cTn id="40" presetID="23" presetClass="entr" presetSubtype="528" fill="hold" grpId="0" nodeType="withEffect">
                                  <p:stCondLst>
                                    <p:cond delay="500"/>
                                  </p:stCondLst>
                                  <p:childTnLst>
                                    <p:set>
                                      <p:cBhvr>
                                        <p:cTn id="41" dur="1" fill="hold">
                                          <p:stCondLst>
                                            <p:cond delay="0"/>
                                          </p:stCondLst>
                                        </p:cTn>
                                        <p:tgtEl>
                                          <p:spTgt spid="15"/>
                                        </p:tgtEl>
                                        <p:attrNameLst>
                                          <p:attrName>style.visibility</p:attrName>
                                        </p:attrNameLst>
                                      </p:cBhvr>
                                      <p:to>
                                        <p:strVal val="visible"/>
                                      </p:to>
                                    </p:set>
                                    <p:anim calcmode="lin" valueType="num">
                                      <p:cBhvr>
                                        <p:cTn id="42" dur="500" fill="hold"/>
                                        <p:tgtEl>
                                          <p:spTgt spid="15"/>
                                        </p:tgtEl>
                                        <p:attrNameLst>
                                          <p:attrName>ppt_w</p:attrName>
                                        </p:attrNameLst>
                                      </p:cBhvr>
                                      <p:tavLst>
                                        <p:tav tm="0">
                                          <p:val>
                                            <p:fltVal val="0"/>
                                          </p:val>
                                        </p:tav>
                                        <p:tav tm="100000">
                                          <p:val>
                                            <p:strVal val="#ppt_w"/>
                                          </p:val>
                                        </p:tav>
                                      </p:tavLst>
                                    </p:anim>
                                    <p:anim calcmode="lin" valueType="num">
                                      <p:cBhvr>
                                        <p:cTn id="43" dur="500" fill="hold"/>
                                        <p:tgtEl>
                                          <p:spTgt spid="15"/>
                                        </p:tgtEl>
                                        <p:attrNameLst>
                                          <p:attrName>ppt_h</p:attrName>
                                        </p:attrNameLst>
                                      </p:cBhvr>
                                      <p:tavLst>
                                        <p:tav tm="0">
                                          <p:val>
                                            <p:fltVal val="0"/>
                                          </p:val>
                                        </p:tav>
                                        <p:tav tm="100000">
                                          <p:val>
                                            <p:strVal val="#ppt_h"/>
                                          </p:val>
                                        </p:tav>
                                      </p:tavLst>
                                    </p:anim>
                                    <p:anim calcmode="lin" valueType="num">
                                      <p:cBhvr>
                                        <p:cTn id="44" dur="500" fill="hold"/>
                                        <p:tgtEl>
                                          <p:spTgt spid="15"/>
                                        </p:tgtEl>
                                        <p:attrNameLst>
                                          <p:attrName>ppt_x</p:attrName>
                                        </p:attrNameLst>
                                      </p:cBhvr>
                                      <p:tavLst>
                                        <p:tav tm="0">
                                          <p:val>
                                            <p:fltVal val="0.5"/>
                                          </p:val>
                                        </p:tav>
                                        <p:tav tm="100000">
                                          <p:val>
                                            <p:strVal val="#ppt_x"/>
                                          </p:val>
                                        </p:tav>
                                      </p:tavLst>
                                    </p:anim>
                                    <p:anim calcmode="lin" valueType="num">
                                      <p:cBhvr>
                                        <p:cTn id="45" dur="500" fill="hold"/>
                                        <p:tgtEl>
                                          <p:spTgt spid="15"/>
                                        </p:tgtEl>
                                        <p:attrNameLst>
                                          <p:attrName>ppt_y</p:attrName>
                                        </p:attrNameLst>
                                      </p:cBhvr>
                                      <p:tavLst>
                                        <p:tav tm="0">
                                          <p:val>
                                            <p:fltVal val="0.5"/>
                                          </p:val>
                                        </p:tav>
                                        <p:tav tm="100000">
                                          <p:val>
                                            <p:strVal val="#ppt_y"/>
                                          </p:val>
                                        </p:tav>
                                      </p:tavLst>
                                    </p:anim>
                                  </p:childTnLst>
                                </p:cTn>
                              </p:par>
                            </p:childTnLst>
                          </p:cTn>
                        </p:par>
                        <p:par>
                          <p:cTn id="46" fill="hold">
                            <p:stCondLst>
                              <p:cond delay="1500"/>
                            </p:stCondLst>
                            <p:childTnLst>
                              <p:par>
                                <p:cTn id="47" presetID="21" presetClass="entr" presetSubtype="3"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heel(3)">
                                      <p:cBhvr>
                                        <p:cTn id="49" dur="1000"/>
                                        <p:tgtEl>
                                          <p:spTgt spid="18"/>
                                        </p:tgtEl>
                                      </p:cBhvr>
                                    </p:animEffect>
                                  </p:childTnLst>
                                </p:cTn>
                              </p:par>
                              <p:par>
                                <p:cTn id="50" presetID="21" presetClass="entr" presetSubtype="3" fill="hold" grpId="0" nodeType="withEffect">
                                  <p:stCondLst>
                                    <p:cond delay="250"/>
                                  </p:stCondLst>
                                  <p:childTnLst>
                                    <p:set>
                                      <p:cBhvr>
                                        <p:cTn id="51" dur="1" fill="hold">
                                          <p:stCondLst>
                                            <p:cond delay="0"/>
                                          </p:stCondLst>
                                        </p:cTn>
                                        <p:tgtEl>
                                          <p:spTgt spid="19"/>
                                        </p:tgtEl>
                                        <p:attrNameLst>
                                          <p:attrName>style.visibility</p:attrName>
                                        </p:attrNameLst>
                                      </p:cBhvr>
                                      <p:to>
                                        <p:strVal val="visible"/>
                                      </p:to>
                                    </p:set>
                                    <p:animEffect transition="in" filter="wheel(3)">
                                      <p:cBhvr>
                                        <p:cTn id="52" dur="1000"/>
                                        <p:tgtEl>
                                          <p:spTgt spid="19"/>
                                        </p:tgtEl>
                                      </p:cBhvr>
                                    </p:animEffect>
                                  </p:childTnLst>
                                </p:cTn>
                              </p:par>
                              <p:par>
                                <p:cTn id="53" presetID="53" presetClass="entr" presetSubtype="16" fill="hold" grpId="0" nodeType="withEffect">
                                  <p:stCondLst>
                                    <p:cond delay="250"/>
                                  </p:stCondLst>
                                  <p:childTnLst>
                                    <p:set>
                                      <p:cBhvr>
                                        <p:cTn id="54" dur="1" fill="hold">
                                          <p:stCondLst>
                                            <p:cond delay="0"/>
                                          </p:stCondLst>
                                        </p:cTn>
                                        <p:tgtEl>
                                          <p:spTgt spid="20"/>
                                        </p:tgtEl>
                                        <p:attrNameLst>
                                          <p:attrName>style.visibility</p:attrName>
                                        </p:attrNameLst>
                                      </p:cBhvr>
                                      <p:to>
                                        <p:strVal val="visible"/>
                                      </p:to>
                                    </p:set>
                                    <p:anim calcmode="lin" valueType="num">
                                      <p:cBhvr>
                                        <p:cTn id="55" dur="500" fill="hold"/>
                                        <p:tgtEl>
                                          <p:spTgt spid="20"/>
                                        </p:tgtEl>
                                        <p:attrNameLst>
                                          <p:attrName>ppt_w</p:attrName>
                                        </p:attrNameLst>
                                      </p:cBhvr>
                                      <p:tavLst>
                                        <p:tav tm="0">
                                          <p:val>
                                            <p:fltVal val="0"/>
                                          </p:val>
                                        </p:tav>
                                        <p:tav tm="100000">
                                          <p:val>
                                            <p:strVal val="#ppt_w"/>
                                          </p:val>
                                        </p:tav>
                                      </p:tavLst>
                                    </p:anim>
                                    <p:anim calcmode="lin" valueType="num">
                                      <p:cBhvr>
                                        <p:cTn id="56" dur="500" fill="hold"/>
                                        <p:tgtEl>
                                          <p:spTgt spid="20"/>
                                        </p:tgtEl>
                                        <p:attrNameLst>
                                          <p:attrName>ppt_h</p:attrName>
                                        </p:attrNameLst>
                                      </p:cBhvr>
                                      <p:tavLst>
                                        <p:tav tm="0">
                                          <p:val>
                                            <p:fltVal val="0"/>
                                          </p:val>
                                        </p:tav>
                                        <p:tav tm="100000">
                                          <p:val>
                                            <p:strVal val="#ppt_h"/>
                                          </p:val>
                                        </p:tav>
                                      </p:tavLst>
                                    </p:anim>
                                    <p:animEffect transition="in" filter="fade">
                                      <p:cBhvr>
                                        <p:cTn id="57" dur="500"/>
                                        <p:tgtEl>
                                          <p:spTgt spid="20"/>
                                        </p:tgtEl>
                                      </p:cBhvr>
                                    </p:animEffect>
                                  </p:childTnLst>
                                </p:cTn>
                              </p:par>
                            </p:childTnLst>
                          </p:cTn>
                        </p:par>
                        <p:par>
                          <p:cTn id="58" fill="hold">
                            <p:stCondLst>
                              <p:cond delay="2750"/>
                            </p:stCondLst>
                            <p:childTnLst>
                              <p:par>
                                <p:cTn id="59" presetID="53" presetClass="entr" presetSubtype="16" fill="hold" grpId="0" nodeType="afterEffect">
                                  <p:stCondLst>
                                    <p:cond delay="0"/>
                                  </p:stCondLst>
                                  <p:iterate type="lt">
                                    <p:tmPct val="10000"/>
                                  </p:iterate>
                                  <p:childTnLst>
                                    <p:set>
                                      <p:cBhvr>
                                        <p:cTn id="60" dur="1" fill="hold">
                                          <p:stCondLst>
                                            <p:cond delay="0"/>
                                          </p:stCondLst>
                                        </p:cTn>
                                        <p:tgtEl>
                                          <p:spTgt spid="21"/>
                                        </p:tgtEl>
                                        <p:attrNameLst>
                                          <p:attrName>style.visibility</p:attrName>
                                        </p:attrNameLst>
                                      </p:cBhvr>
                                      <p:to>
                                        <p:strVal val="visible"/>
                                      </p:to>
                                    </p:set>
                                    <p:anim calcmode="lin" valueType="num">
                                      <p:cBhvr>
                                        <p:cTn id="61" dur="500" fill="hold"/>
                                        <p:tgtEl>
                                          <p:spTgt spid="21"/>
                                        </p:tgtEl>
                                        <p:attrNameLst>
                                          <p:attrName>ppt_w</p:attrName>
                                        </p:attrNameLst>
                                      </p:cBhvr>
                                      <p:tavLst>
                                        <p:tav tm="0">
                                          <p:val>
                                            <p:fltVal val="0"/>
                                          </p:val>
                                        </p:tav>
                                        <p:tav tm="100000">
                                          <p:val>
                                            <p:strVal val="#ppt_w"/>
                                          </p:val>
                                        </p:tav>
                                      </p:tavLst>
                                    </p:anim>
                                    <p:anim calcmode="lin" valueType="num">
                                      <p:cBhvr>
                                        <p:cTn id="62" dur="500" fill="hold"/>
                                        <p:tgtEl>
                                          <p:spTgt spid="21"/>
                                        </p:tgtEl>
                                        <p:attrNameLst>
                                          <p:attrName>ppt_h</p:attrName>
                                        </p:attrNameLst>
                                      </p:cBhvr>
                                      <p:tavLst>
                                        <p:tav tm="0">
                                          <p:val>
                                            <p:fltVal val="0"/>
                                          </p:val>
                                        </p:tav>
                                        <p:tav tm="100000">
                                          <p:val>
                                            <p:strVal val="#ppt_h"/>
                                          </p:val>
                                        </p:tav>
                                      </p:tavLst>
                                    </p:anim>
                                    <p:animEffect transition="in" filter="fade">
                                      <p:cBhvr>
                                        <p:cTn id="6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19" grpId="0" animBg="1"/>
      <p:bldP spid="20" grpId="0"/>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二、项目介绍</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024313" y="2270125"/>
            <a:ext cx="4143375" cy="5384800"/>
            <a:chOff x="4024313" y="2270125"/>
            <a:chExt cx="4143375" cy="5384800"/>
          </a:xfrm>
        </p:grpSpPr>
        <p:sp>
          <p:nvSpPr>
            <p:cNvPr id="9" name="Freeform 31"/>
            <p:cNvSpPr>
              <a:spLocks noEditPoints="1"/>
            </p:cNvSpPr>
            <p:nvPr/>
          </p:nvSpPr>
          <p:spPr bwMode="auto">
            <a:xfrm>
              <a:off x="4024313" y="2270125"/>
              <a:ext cx="4143375" cy="5384800"/>
            </a:xfrm>
            <a:custGeom>
              <a:avLst/>
              <a:gdLst>
                <a:gd name="T0" fmla="*/ 2147483646 w 499"/>
                <a:gd name="T1" fmla="*/ 470100174 h 647"/>
                <a:gd name="T2" fmla="*/ 2147483646 w 499"/>
                <a:gd name="T3" fmla="*/ 0 h 647"/>
                <a:gd name="T4" fmla="*/ 467585924 w 499"/>
                <a:gd name="T5" fmla="*/ 0 h 647"/>
                <a:gd name="T6" fmla="*/ 0 w 499"/>
                <a:gd name="T7" fmla="*/ 470100174 h 647"/>
                <a:gd name="T8" fmla="*/ 0 w 499"/>
                <a:gd name="T9" fmla="*/ 2147483646 h 647"/>
                <a:gd name="T10" fmla="*/ 467585924 w 499"/>
                <a:gd name="T11" fmla="*/ 2147483646 h 647"/>
                <a:gd name="T12" fmla="*/ 2147483646 w 499"/>
                <a:gd name="T13" fmla="*/ 2147483646 h 647"/>
                <a:gd name="T14" fmla="*/ 2147483646 w 499"/>
                <a:gd name="T15" fmla="*/ 2147483646 h 647"/>
                <a:gd name="T16" fmla="*/ 2147483646 w 499"/>
                <a:gd name="T17" fmla="*/ 470100174 h 647"/>
                <a:gd name="T18" fmla="*/ 2147483646 w 499"/>
                <a:gd name="T19" fmla="*/ 2147483646 h 647"/>
                <a:gd name="T20" fmla="*/ 899201742 w 499"/>
                <a:gd name="T21" fmla="*/ 2147483646 h 647"/>
                <a:gd name="T22" fmla="*/ 899201742 w 499"/>
                <a:gd name="T23" fmla="*/ 1030600957 h 647"/>
                <a:gd name="T24" fmla="*/ 2147483646 w 499"/>
                <a:gd name="T25" fmla="*/ 1030600957 h 647"/>
                <a:gd name="T26" fmla="*/ 2147483646 w 499"/>
                <a:gd name="T27" fmla="*/ 2147483646 h 6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499" h="647">
                  <a:moveTo>
                    <a:pt x="499" y="26"/>
                  </a:moveTo>
                  <a:cubicBezTo>
                    <a:pt x="499" y="12"/>
                    <a:pt x="487" y="0"/>
                    <a:pt x="473" y="0"/>
                  </a:cubicBezTo>
                  <a:cubicBezTo>
                    <a:pt x="26" y="0"/>
                    <a:pt x="26" y="0"/>
                    <a:pt x="26" y="0"/>
                  </a:cubicBezTo>
                  <a:cubicBezTo>
                    <a:pt x="12" y="0"/>
                    <a:pt x="0" y="12"/>
                    <a:pt x="0" y="26"/>
                  </a:cubicBezTo>
                  <a:cubicBezTo>
                    <a:pt x="0" y="621"/>
                    <a:pt x="0" y="621"/>
                    <a:pt x="0" y="621"/>
                  </a:cubicBezTo>
                  <a:cubicBezTo>
                    <a:pt x="0" y="635"/>
                    <a:pt x="12" y="647"/>
                    <a:pt x="26" y="647"/>
                  </a:cubicBezTo>
                  <a:cubicBezTo>
                    <a:pt x="473" y="647"/>
                    <a:pt x="473" y="647"/>
                    <a:pt x="473" y="647"/>
                  </a:cubicBezTo>
                  <a:cubicBezTo>
                    <a:pt x="487" y="647"/>
                    <a:pt x="499" y="635"/>
                    <a:pt x="499" y="621"/>
                  </a:cubicBezTo>
                  <a:lnTo>
                    <a:pt x="499" y="26"/>
                  </a:lnTo>
                  <a:close/>
                  <a:moveTo>
                    <a:pt x="448" y="592"/>
                  </a:moveTo>
                  <a:cubicBezTo>
                    <a:pt x="50" y="592"/>
                    <a:pt x="50" y="592"/>
                    <a:pt x="50" y="592"/>
                  </a:cubicBezTo>
                  <a:cubicBezTo>
                    <a:pt x="50" y="57"/>
                    <a:pt x="50" y="57"/>
                    <a:pt x="50" y="57"/>
                  </a:cubicBezTo>
                  <a:cubicBezTo>
                    <a:pt x="448" y="57"/>
                    <a:pt x="448" y="57"/>
                    <a:pt x="448" y="57"/>
                  </a:cubicBezTo>
                  <a:lnTo>
                    <a:pt x="448" y="592"/>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sp>
          <p:nvSpPr>
            <p:cNvPr id="10" name="Rectangle 33"/>
            <p:cNvSpPr>
              <a:spLocks noChangeArrowheads="1"/>
            </p:cNvSpPr>
            <p:nvPr/>
          </p:nvSpPr>
          <p:spPr bwMode="auto">
            <a:xfrm>
              <a:off x="4437717" y="2745528"/>
              <a:ext cx="3352046" cy="4452636"/>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zh-CN">
                <a:latin typeface="+mn-lt"/>
                <a:cs typeface="+mn-ea"/>
                <a:sym typeface="+mn-lt"/>
              </a:endParaRPr>
            </a:p>
          </p:txBody>
        </p:sp>
      </p:grpSp>
      <p:grpSp>
        <p:nvGrpSpPr>
          <p:cNvPr id="11" name="组合 10"/>
          <p:cNvGrpSpPr/>
          <p:nvPr/>
        </p:nvGrpSpPr>
        <p:grpSpPr>
          <a:xfrm>
            <a:off x="187485" y="5226050"/>
            <a:ext cx="3360578" cy="1120505"/>
            <a:chOff x="187485" y="5226050"/>
            <a:chExt cx="3360578" cy="1120505"/>
          </a:xfrm>
        </p:grpSpPr>
        <p:sp>
          <p:nvSpPr>
            <p:cNvPr id="18" name="Oval 14"/>
            <p:cNvSpPr/>
            <p:nvPr/>
          </p:nvSpPr>
          <p:spPr bwMode="auto">
            <a:xfrm>
              <a:off x="2886075" y="5341938"/>
              <a:ext cx="661988" cy="661987"/>
            </a:xfrm>
            <a:prstGeom prst="ellipse">
              <a:avLst/>
            </a:prstGeom>
            <a:noFill/>
            <a:ln w="285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19" name="TextBox 32"/>
            <p:cNvSpPr txBox="1"/>
            <p:nvPr/>
          </p:nvSpPr>
          <p:spPr bwMode="auto">
            <a:xfrm>
              <a:off x="1038225" y="5226050"/>
              <a:ext cx="1601788" cy="369332"/>
            </a:xfrm>
            <a:prstGeom prst="rect">
              <a:avLst/>
            </a:prstGeom>
            <a:noFill/>
          </p:spPr>
          <p:txBody>
            <a:bodyPr>
              <a:spAutoFit/>
            </a:bodyPr>
            <a:lstStyle/>
            <a:p>
              <a:pPr algn="r">
                <a:defRPr/>
              </a:pPr>
              <a:r>
                <a:rPr lang="zh-CN" altLang="en-US" dirty="0">
                  <a:solidFill>
                    <a:srgbClr val="0D4960"/>
                  </a:solidFill>
                  <a:latin typeface="迷你简菱心" panose="02010609000101010101" pitchFamily="49" charset="-122"/>
                  <a:ea typeface="迷你简菱心" panose="02010609000101010101" pitchFamily="49" charset="-122"/>
                  <a:cs typeface="+mn-ea"/>
                  <a:sym typeface="+mn-lt"/>
                </a:rPr>
                <a:t>项目背景</a:t>
              </a:r>
              <a:endParaRPr lang="en-US" altLang="zh-CN" dirty="0">
                <a:solidFill>
                  <a:srgbClr val="0D4960"/>
                </a:solidFill>
                <a:latin typeface="迷你简菱心" panose="02010609000101010101" pitchFamily="49" charset="-122"/>
                <a:ea typeface="迷你简菱心" panose="02010609000101010101" pitchFamily="49" charset="-122"/>
                <a:cs typeface="+mn-ea"/>
                <a:sym typeface="+mn-lt"/>
              </a:endParaRPr>
            </a:p>
          </p:txBody>
        </p:sp>
        <p:sp>
          <p:nvSpPr>
            <p:cNvPr id="20" name="TextBox 33"/>
            <p:cNvSpPr txBox="1"/>
            <p:nvPr/>
          </p:nvSpPr>
          <p:spPr bwMode="auto">
            <a:xfrm>
              <a:off x="187485" y="5534025"/>
              <a:ext cx="2452528" cy="812530"/>
            </a:xfrm>
            <a:prstGeom prst="rect">
              <a:avLst/>
            </a:prstGeom>
            <a:noFill/>
          </p:spPr>
          <p:txBody>
            <a:bodyPr wrap="square">
              <a:spAutoFit/>
            </a:bodyPr>
            <a:lstStyle/>
            <a:p>
              <a:pPr algn="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sp>
          <p:nvSpPr>
            <p:cNvPr id="21" name="Freeform 23"/>
            <p:cNvSpPr>
              <a:spLocks noEditPoints="1"/>
            </p:cNvSpPr>
            <p:nvPr/>
          </p:nvSpPr>
          <p:spPr bwMode="auto">
            <a:xfrm>
              <a:off x="3098917" y="5542457"/>
              <a:ext cx="248025" cy="248064"/>
            </a:xfrm>
            <a:custGeom>
              <a:avLst/>
              <a:gdLst>
                <a:gd name="T0" fmla="*/ 17079774 w 147"/>
                <a:gd name="T1" fmla="*/ 415622445 h 147"/>
                <a:gd name="T2" fmla="*/ 8540730 w 147"/>
                <a:gd name="T3" fmla="*/ 409928062 h 147"/>
                <a:gd name="T4" fmla="*/ 8540730 w 147"/>
                <a:gd name="T5" fmla="*/ 409928062 h 147"/>
                <a:gd name="T6" fmla="*/ 5692695 w 147"/>
                <a:gd name="T7" fmla="*/ 404235367 h 147"/>
                <a:gd name="T8" fmla="*/ 2846348 w 147"/>
                <a:gd name="T9" fmla="*/ 398540984 h 147"/>
                <a:gd name="T10" fmla="*/ 0 w 147"/>
                <a:gd name="T11" fmla="*/ 390001941 h 147"/>
                <a:gd name="T12" fmla="*/ 0 w 147"/>
                <a:gd name="T13" fmla="*/ 298907003 h 147"/>
                <a:gd name="T14" fmla="*/ 56933703 w 147"/>
                <a:gd name="T15" fmla="*/ 298907003 h 147"/>
                <a:gd name="T16" fmla="*/ 150876676 w 147"/>
                <a:gd name="T17" fmla="*/ 227738187 h 147"/>
                <a:gd name="T18" fmla="*/ 190730605 w 147"/>
                <a:gd name="T19" fmla="*/ 270438465 h 147"/>
                <a:gd name="T20" fmla="*/ 119561789 w 147"/>
                <a:gd name="T21" fmla="*/ 361535089 h 147"/>
                <a:gd name="T22" fmla="*/ 139489597 w 147"/>
                <a:gd name="T23" fmla="*/ 409928062 h 147"/>
                <a:gd name="T24" fmla="*/ 31313199 w 147"/>
                <a:gd name="T25" fmla="*/ 418468792 h 147"/>
                <a:gd name="T26" fmla="*/ 22774156 w 147"/>
                <a:gd name="T27" fmla="*/ 418468792 h 147"/>
                <a:gd name="T28" fmla="*/ 230584535 w 147"/>
                <a:gd name="T29" fmla="*/ 190730605 h 147"/>
                <a:gd name="T30" fmla="*/ 361535089 w 147"/>
                <a:gd name="T31" fmla="*/ 96789320 h 147"/>
                <a:gd name="T32" fmla="*/ 390001941 w 147"/>
                <a:gd name="T33" fmla="*/ 148030328 h 147"/>
                <a:gd name="T34" fmla="*/ 418468792 w 147"/>
                <a:gd name="T35" fmla="*/ 119561789 h 147"/>
                <a:gd name="T36" fmla="*/ 418468792 w 147"/>
                <a:gd name="T37" fmla="*/ 28466852 h 147"/>
                <a:gd name="T38" fmla="*/ 418468792 w 147"/>
                <a:gd name="T39" fmla="*/ 19927808 h 147"/>
                <a:gd name="T40" fmla="*/ 415622445 w 147"/>
                <a:gd name="T41" fmla="*/ 14233426 h 147"/>
                <a:gd name="T42" fmla="*/ 407081714 w 147"/>
                <a:gd name="T43" fmla="*/ 5692695 h 147"/>
                <a:gd name="T44" fmla="*/ 401389019 w 147"/>
                <a:gd name="T45" fmla="*/ 2846348 h 147"/>
                <a:gd name="T46" fmla="*/ 395694636 w 147"/>
                <a:gd name="T47" fmla="*/ 0 h 147"/>
                <a:gd name="T48" fmla="*/ 390001941 w 147"/>
                <a:gd name="T49" fmla="*/ 0 h 147"/>
                <a:gd name="T50" fmla="*/ 390001941 w 147"/>
                <a:gd name="T51" fmla="*/ 0 h 147"/>
                <a:gd name="T52" fmla="*/ 270438465 w 147"/>
                <a:gd name="T53" fmla="*/ 28466852 h 147"/>
                <a:gd name="T54" fmla="*/ 321679472 w 147"/>
                <a:gd name="T55" fmla="*/ 56933703 h 147"/>
                <a:gd name="T56" fmla="*/ 230584535 w 147"/>
                <a:gd name="T57" fmla="*/ 190730605 h 147"/>
                <a:gd name="T58" fmla="*/ 418468792 w 147"/>
                <a:gd name="T59" fmla="*/ 395694636 h 147"/>
                <a:gd name="T60" fmla="*/ 418468792 w 147"/>
                <a:gd name="T61" fmla="*/ 298907003 h 147"/>
                <a:gd name="T62" fmla="*/ 390001941 w 147"/>
                <a:gd name="T63" fmla="*/ 270438465 h 147"/>
                <a:gd name="T64" fmla="*/ 361535089 w 147"/>
                <a:gd name="T65" fmla="*/ 321679472 h 147"/>
                <a:gd name="T66" fmla="*/ 230584535 w 147"/>
                <a:gd name="T67" fmla="*/ 227738187 h 147"/>
                <a:gd name="T68" fmla="*/ 321679472 w 147"/>
                <a:gd name="T69" fmla="*/ 361535089 h 147"/>
                <a:gd name="T70" fmla="*/ 270438465 w 147"/>
                <a:gd name="T71" fmla="*/ 390001941 h 147"/>
                <a:gd name="T72" fmla="*/ 390001941 w 147"/>
                <a:gd name="T73" fmla="*/ 418468792 h 147"/>
                <a:gd name="T74" fmla="*/ 395694636 w 147"/>
                <a:gd name="T75" fmla="*/ 418468792 h 147"/>
                <a:gd name="T76" fmla="*/ 401389019 w 147"/>
                <a:gd name="T77" fmla="*/ 415622445 h 147"/>
                <a:gd name="T78" fmla="*/ 407081714 w 147"/>
                <a:gd name="T79" fmla="*/ 415622445 h 147"/>
                <a:gd name="T80" fmla="*/ 409928062 w 147"/>
                <a:gd name="T81" fmla="*/ 409928062 h 147"/>
                <a:gd name="T82" fmla="*/ 415622445 w 147"/>
                <a:gd name="T83" fmla="*/ 407081714 h 147"/>
                <a:gd name="T84" fmla="*/ 418468792 w 147"/>
                <a:gd name="T85" fmla="*/ 401389019 h 147"/>
                <a:gd name="T86" fmla="*/ 190730605 w 147"/>
                <a:gd name="T87" fmla="*/ 190730605 h 147"/>
                <a:gd name="T88" fmla="*/ 99635668 w 147"/>
                <a:gd name="T89" fmla="*/ 56933703 h 147"/>
                <a:gd name="T90" fmla="*/ 148030328 w 147"/>
                <a:gd name="T91" fmla="*/ 28466852 h 147"/>
                <a:gd name="T92" fmla="*/ 119561789 w 147"/>
                <a:gd name="T93" fmla="*/ 0 h 147"/>
                <a:gd name="T94" fmla="*/ 28466852 w 147"/>
                <a:gd name="T95" fmla="*/ 0 h 147"/>
                <a:gd name="T96" fmla="*/ 22774156 w 147"/>
                <a:gd name="T97" fmla="*/ 2846348 h 147"/>
                <a:gd name="T98" fmla="*/ 17079774 w 147"/>
                <a:gd name="T99" fmla="*/ 5692695 h 147"/>
                <a:gd name="T100" fmla="*/ 5692695 w 147"/>
                <a:gd name="T101" fmla="*/ 14233426 h 147"/>
                <a:gd name="T102" fmla="*/ 2846348 w 147"/>
                <a:gd name="T103" fmla="*/ 17079774 h 147"/>
                <a:gd name="T104" fmla="*/ 2846348 w 147"/>
                <a:gd name="T105" fmla="*/ 22774156 h 147"/>
                <a:gd name="T106" fmla="*/ 0 w 147"/>
                <a:gd name="T107" fmla="*/ 28466852 h 147"/>
                <a:gd name="T108" fmla="*/ 0 w 147"/>
                <a:gd name="T109" fmla="*/ 28466852 h 147"/>
                <a:gd name="T110" fmla="*/ 28466852 w 147"/>
                <a:gd name="T111" fmla="*/ 148030328 h 147"/>
                <a:gd name="T112" fmla="*/ 56933703 w 147"/>
                <a:gd name="T113" fmla="*/ 96789320 h 147"/>
                <a:gd name="T114" fmla="*/ 190730605 w 147"/>
                <a:gd name="T115" fmla="*/ 190730605 h 1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47" h="147">
                  <a:moveTo>
                    <a:pt x="7" y="146"/>
                  </a:moveTo>
                  <a:cubicBezTo>
                    <a:pt x="6" y="146"/>
                    <a:pt x="6" y="146"/>
                    <a:pt x="6" y="146"/>
                  </a:cubicBezTo>
                  <a:cubicBezTo>
                    <a:pt x="5" y="146"/>
                    <a:pt x="5" y="146"/>
                    <a:pt x="5" y="146"/>
                  </a:cubicBezTo>
                  <a:cubicBezTo>
                    <a:pt x="4" y="145"/>
                    <a:pt x="4" y="145"/>
                    <a:pt x="3" y="144"/>
                  </a:cubicBezTo>
                  <a:cubicBezTo>
                    <a:pt x="3" y="144"/>
                    <a:pt x="3" y="144"/>
                    <a:pt x="3" y="144"/>
                  </a:cubicBezTo>
                  <a:cubicBezTo>
                    <a:pt x="3" y="144"/>
                    <a:pt x="3" y="144"/>
                    <a:pt x="3" y="144"/>
                  </a:cubicBezTo>
                  <a:cubicBezTo>
                    <a:pt x="3" y="144"/>
                    <a:pt x="3" y="143"/>
                    <a:pt x="2" y="143"/>
                  </a:cubicBezTo>
                  <a:cubicBezTo>
                    <a:pt x="2" y="143"/>
                    <a:pt x="2" y="142"/>
                    <a:pt x="2" y="142"/>
                  </a:cubicBezTo>
                  <a:cubicBezTo>
                    <a:pt x="2" y="142"/>
                    <a:pt x="1" y="141"/>
                    <a:pt x="1" y="141"/>
                  </a:cubicBezTo>
                  <a:cubicBezTo>
                    <a:pt x="1" y="141"/>
                    <a:pt x="1" y="140"/>
                    <a:pt x="1" y="140"/>
                  </a:cubicBezTo>
                  <a:cubicBezTo>
                    <a:pt x="1" y="140"/>
                    <a:pt x="1" y="139"/>
                    <a:pt x="1" y="139"/>
                  </a:cubicBezTo>
                  <a:cubicBezTo>
                    <a:pt x="1" y="139"/>
                    <a:pt x="0" y="138"/>
                    <a:pt x="0" y="137"/>
                  </a:cubicBezTo>
                  <a:cubicBezTo>
                    <a:pt x="0" y="137"/>
                    <a:pt x="0" y="137"/>
                    <a:pt x="0" y="137"/>
                  </a:cubicBezTo>
                  <a:cubicBezTo>
                    <a:pt x="0" y="105"/>
                    <a:pt x="0" y="105"/>
                    <a:pt x="0" y="105"/>
                  </a:cubicBezTo>
                  <a:cubicBezTo>
                    <a:pt x="0" y="100"/>
                    <a:pt x="5" y="95"/>
                    <a:pt x="10" y="95"/>
                  </a:cubicBezTo>
                  <a:cubicBezTo>
                    <a:pt x="16" y="95"/>
                    <a:pt x="20" y="100"/>
                    <a:pt x="20" y="105"/>
                  </a:cubicBezTo>
                  <a:cubicBezTo>
                    <a:pt x="20" y="113"/>
                    <a:pt x="20" y="113"/>
                    <a:pt x="20" y="113"/>
                  </a:cubicBezTo>
                  <a:cubicBezTo>
                    <a:pt x="53" y="80"/>
                    <a:pt x="53" y="80"/>
                    <a:pt x="53" y="80"/>
                  </a:cubicBezTo>
                  <a:cubicBezTo>
                    <a:pt x="57" y="77"/>
                    <a:pt x="63" y="77"/>
                    <a:pt x="67" y="80"/>
                  </a:cubicBezTo>
                  <a:cubicBezTo>
                    <a:pt x="71" y="84"/>
                    <a:pt x="71" y="91"/>
                    <a:pt x="67" y="95"/>
                  </a:cubicBezTo>
                  <a:cubicBezTo>
                    <a:pt x="35" y="127"/>
                    <a:pt x="35" y="127"/>
                    <a:pt x="35" y="127"/>
                  </a:cubicBezTo>
                  <a:cubicBezTo>
                    <a:pt x="42" y="127"/>
                    <a:pt x="42" y="127"/>
                    <a:pt x="42" y="127"/>
                  </a:cubicBezTo>
                  <a:cubicBezTo>
                    <a:pt x="48" y="127"/>
                    <a:pt x="52" y="132"/>
                    <a:pt x="52" y="137"/>
                  </a:cubicBezTo>
                  <a:cubicBezTo>
                    <a:pt x="52" y="140"/>
                    <a:pt x="51" y="142"/>
                    <a:pt x="49" y="144"/>
                  </a:cubicBezTo>
                  <a:cubicBezTo>
                    <a:pt x="48" y="146"/>
                    <a:pt x="45" y="147"/>
                    <a:pt x="42" y="147"/>
                  </a:cubicBezTo>
                  <a:cubicBezTo>
                    <a:pt x="11" y="147"/>
                    <a:pt x="11" y="147"/>
                    <a:pt x="11" y="147"/>
                  </a:cubicBezTo>
                  <a:cubicBezTo>
                    <a:pt x="10" y="147"/>
                    <a:pt x="9" y="147"/>
                    <a:pt x="9" y="147"/>
                  </a:cubicBezTo>
                  <a:cubicBezTo>
                    <a:pt x="8" y="147"/>
                    <a:pt x="8" y="147"/>
                    <a:pt x="8" y="147"/>
                  </a:cubicBezTo>
                  <a:cubicBezTo>
                    <a:pt x="7" y="147"/>
                    <a:pt x="7" y="147"/>
                    <a:pt x="7" y="146"/>
                  </a:cubicBezTo>
                  <a:close/>
                  <a:moveTo>
                    <a:pt x="81" y="67"/>
                  </a:moveTo>
                  <a:cubicBezTo>
                    <a:pt x="85" y="71"/>
                    <a:pt x="91" y="71"/>
                    <a:pt x="95" y="67"/>
                  </a:cubicBezTo>
                  <a:cubicBezTo>
                    <a:pt x="127" y="34"/>
                    <a:pt x="127" y="34"/>
                    <a:pt x="127" y="34"/>
                  </a:cubicBezTo>
                  <a:cubicBezTo>
                    <a:pt x="127" y="42"/>
                    <a:pt x="127" y="42"/>
                    <a:pt x="127" y="42"/>
                  </a:cubicBezTo>
                  <a:cubicBezTo>
                    <a:pt x="127" y="48"/>
                    <a:pt x="132" y="52"/>
                    <a:pt x="137" y="52"/>
                  </a:cubicBezTo>
                  <a:cubicBezTo>
                    <a:pt x="140" y="52"/>
                    <a:pt x="143" y="51"/>
                    <a:pt x="144" y="49"/>
                  </a:cubicBezTo>
                  <a:cubicBezTo>
                    <a:pt x="146" y="47"/>
                    <a:pt x="147" y="45"/>
                    <a:pt x="147" y="42"/>
                  </a:cubicBezTo>
                  <a:cubicBezTo>
                    <a:pt x="147" y="10"/>
                    <a:pt x="147" y="10"/>
                    <a:pt x="147" y="10"/>
                  </a:cubicBezTo>
                  <a:cubicBezTo>
                    <a:pt x="147" y="10"/>
                    <a:pt x="147" y="10"/>
                    <a:pt x="147" y="10"/>
                  </a:cubicBezTo>
                  <a:cubicBezTo>
                    <a:pt x="147" y="9"/>
                    <a:pt x="147" y="9"/>
                    <a:pt x="147" y="8"/>
                  </a:cubicBezTo>
                  <a:cubicBezTo>
                    <a:pt x="147" y="8"/>
                    <a:pt x="147" y="8"/>
                    <a:pt x="147" y="7"/>
                  </a:cubicBezTo>
                  <a:cubicBezTo>
                    <a:pt x="147" y="7"/>
                    <a:pt x="147" y="7"/>
                    <a:pt x="147" y="6"/>
                  </a:cubicBezTo>
                  <a:cubicBezTo>
                    <a:pt x="147" y="6"/>
                    <a:pt x="146" y="6"/>
                    <a:pt x="146" y="5"/>
                  </a:cubicBezTo>
                  <a:cubicBezTo>
                    <a:pt x="146" y="5"/>
                    <a:pt x="146" y="5"/>
                    <a:pt x="146" y="5"/>
                  </a:cubicBezTo>
                  <a:cubicBezTo>
                    <a:pt x="145" y="4"/>
                    <a:pt x="144" y="3"/>
                    <a:pt x="143" y="2"/>
                  </a:cubicBezTo>
                  <a:cubicBezTo>
                    <a:pt x="143" y="2"/>
                    <a:pt x="142" y="2"/>
                    <a:pt x="142" y="2"/>
                  </a:cubicBezTo>
                  <a:cubicBezTo>
                    <a:pt x="142" y="1"/>
                    <a:pt x="142" y="1"/>
                    <a:pt x="141" y="1"/>
                  </a:cubicBezTo>
                  <a:cubicBezTo>
                    <a:pt x="141" y="1"/>
                    <a:pt x="141" y="1"/>
                    <a:pt x="140" y="1"/>
                  </a:cubicBezTo>
                  <a:cubicBezTo>
                    <a:pt x="140" y="1"/>
                    <a:pt x="140" y="1"/>
                    <a:pt x="139" y="0"/>
                  </a:cubicBezTo>
                  <a:cubicBezTo>
                    <a:pt x="139" y="0"/>
                    <a:pt x="138" y="0"/>
                    <a:pt x="137" y="0"/>
                  </a:cubicBezTo>
                  <a:cubicBezTo>
                    <a:pt x="137" y="0"/>
                    <a:pt x="137" y="0"/>
                    <a:pt x="137" y="0"/>
                  </a:cubicBezTo>
                  <a:cubicBezTo>
                    <a:pt x="137" y="0"/>
                    <a:pt x="137" y="0"/>
                    <a:pt x="137" y="0"/>
                  </a:cubicBezTo>
                  <a:cubicBezTo>
                    <a:pt x="137" y="0"/>
                    <a:pt x="137" y="0"/>
                    <a:pt x="137" y="0"/>
                  </a:cubicBezTo>
                  <a:cubicBezTo>
                    <a:pt x="105" y="0"/>
                    <a:pt x="105" y="0"/>
                    <a:pt x="105" y="0"/>
                  </a:cubicBezTo>
                  <a:cubicBezTo>
                    <a:pt x="100" y="0"/>
                    <a:pt x="95" y="5"/>
                    <a:pt x="95" y="10"/>
                  </a:cubicBezTo>
                  <a:cubicBezTo>
                    <a:pt x="95" y="16"/>
                    <a:pt x="100" y="20"/>
                    <a:pt x="105" y="20"/>
                  </a:cubicBezTo>
                  <a:cubicBezTo>
                    <a:pt x="113" y="20"/>
                    <a:pt x="113" y="20"/>
                    <a:pt x="113" y="20"/>
                  </a:cubicBezTo>
                  <a:cubicBezTo>
                    <a:pt x="81" y="53"/>
                    <a:pt x="81" y="53"/>
                    <a:pt x="81" y="53"/>
                  </a:cubicBezTo>
                  <a:cubicBezTo>
                    <a:pt x="77" y="57"/>
                    <a:pt x="77" y="63"/>
                    <a:pt x="81" y="67"/>
                  </a:cubicBezTo>
                  <a:close/>
                  <a:moveTo>
                    <a:pt x="147" y="140"/>
                  </a:moveTo>
                  <a:cubicBezTo>
                    <a:pt x="147" y="140"/>
                    <a:pt x="147" y="139"/>
                    <a:pt x="147" y="139"/>
                  </a:cubicBezTo>
                  <a:cubicBezTo>
                    <a:pt x="147" y="139"/>
                    <a:pt x="147" y="138"/>
                    <a:pt x="147" y="137"/>
                  </a:cubicBezTo>
                  <a:cubicBezTo>
                    <a:pt x="147" y="105"/>
                    <a:pt x="147" y="105"/>
                    <a:pt x="147" y="105"/>
                  </a:cubicBezTo>
                  <a:cubicBezTo>
                    <a:pt x="147" y="103"/>
                    <a:pt x="146" y="100"/>
                    <a:pt x="144" y="98"/>
                  </a:cubicBezTo>
                  <a:cubicBezTo>
                    <a:pt x="143" y="96"/>
                    <a:pt x="140" y="95"/>
                    <a:pt x="137" y="95"/>
                  </a:cubicBezTo>
                  <a:cubicBezTo>
                    <a:pt x="132" y="95"/>
                    <a:pt x="127" y="100"/>
                    <a:pt x="127" y="105"/>
                  </a:cubicBezTo>
                  <a:cubicBezTo>
                    <a:pt x="127" y="113"/>
                    <a:pt x="127" y="113"/>
                    <a:pt x="127" y="113"/>
                  </a:cubicBezTo>
                  <a:cubicBezTo>
                    <a:pt x="95" y="80"/>
                    <a:pt x="95" y="80"/>
                    <a:pt x="95" y="80"/>
                  </a:cubicBezTo>
                  <a:cubicBezTo>
                    <a:pt x="91" y="77"/>
                    <a:pt x="85" y="77"/>
                    <a:pt x="81" y="80"/>
                  </a:cubicBezTo>
                  <a:cubicBezTo>
                    <a:pt x="77" y="84"/>
                    <a:pt x="77" y="91"/>
                    <a:pt x="81" y="95"/>
                  </a:cubicBezTo>
                  <a:cubicBezTo>
                    <a:pt x="113" y="127"/>
                    <a:pt x="113" y="127"/>
                    <a:pt x="113" y="127"/>
                  </a:cubicBezTo>
                  <a:cubicBezTo>
                    <a:pt x="105" y="127"/>
                    <a:pt x="105" y="127"/>
                    <a:pt x="105" y="127"/>
                  </a:cubicBezTo>
                  <a:cubicBezTo>
                    <a:pt x="100" y="127"/>
                    <a:pt x="95" y="132"/>
                    <a:pt x="95" y="137"/>
                  </a:cubicBezTo>
                  <a:cubicBezTo>
                    <a:pt x="95" y="143"/>
                    <a:pt x="100" y="147"/>
                    <a:pt x="105" y="147"/>
                  </a:cubicBezTo>
                  <a:cubicBezTo>
                    <a:pt x="137" y="147"/>
                    <a:pt x="137" y="147"/>
                    <a:pt x="137" y="147"/>
                  </a:cubicBezTo>
                  <a:cubicBezTo>
                    <a:pt x="137" y="147"/>
                    <a:pt x="137" y="147"/>
                    <a:pt x="137" y="147"/>
                  </a:cubicBezTo>
                  <a:cubicBezTo>
                    <a:pt x="138" y="147"/>
                    <a:pt x="139" y="147"/>
                    <a:pt x="139" y="147"/>
                  </a:cubicBezTo>
                  <a:cubicBezTo>
                    <a:pt x="140" y="147"/>
                    <a:pt x="140" y="147"/>
                    <a:pt x="140" y="147"/>
                  </a:cubicBezTo>
                  <a:cubicBezTo>
                    <a:pt x="141" y="147"/>
                    <a:pt x="141" y="147"/>
                    <a:pt x="141" y="146"/>
                  </a:cubicBezTo>
                  <a:cubicBezTo>
                    <a:pt x="142" y="146"/>
                    <a:pt x="142" y="146"/>
                    <a:pt x="142" y="146"/>
                  </a:cubicBezTo>
                  <a:cubicBezTo>
                    <a:pt x="142" y="146"/>
                    <a:pt x="143" y="146"/>
                    <a:pt x="143" y="146"/>
                  </a:cubicBezTo>
                  <a:cubicBezTo>
                    <a:pt x="144" y="145"/>
                    <a:pt x="144" y="145"/>
                    <a:pt x="144" y="144"/>
                  </a:cubicBezTo>
                  <a:cubicBezTo>
                    <a:pt x="144" y="144"/>
                    <a:pt x="144" y="144"/>
                    <a:pt x="144" y="144"/>
                  </a:cubicBezTo>
                  <a:cubicBezTo>
                    <a:pt x="145" y="144"/>
                    <a:pt x="145" y="144"/>
                    <a:pt x="145" y="144"/>
                  </a:cubicBezTo>
                  <a:cubicBezTo>
                    <a:pt x="145" y="144"/>
                    <a:pt x="145" y="143"/>
                    <a:pt x="146" y="143"/>
                  </a:cubicBezTo>
                  <a:cubicBezTo>
                    <a:pt x="146" y="142"/>
                    <a:pt x="146" y="142"/>
                    <a:pt x="146" y="142"/>
                  </a:cubicBezTo>
                  <a:cubicBezTo>
                    <a:pt x="146" y="142"/>
                    <a:pt x="147" y="141"/>
                    <a:pt x="147" y="141"/>
                  </a:cubicBezTo>
                  <a:cubicBezTo>
                    <a:pt x="147" y="141"/>
                    <a:pt x="147" y="140"/>
                    <a:pt x="147" y="140"/>
                  </a:cubicBezTo>
                  <a:close/>
                  <a:moveTo>
                    <a:pt x="67" y="67"/>
                  </a:moveTo>
                  <a:cubicBezTo>
                    <a:pt x="71" y="63"/>
                    <a:pt x="71" y="57"/>
                    <a:pt x="67" y="53"/>
                  </a:cubicBezTo>
                  <a:cubicBezTo>
                    <a:pt x="35" y="20"/>
                    <a:pt x="35" y="20"/>
                    <a:pt x="35" y="20"/>
                  </a:cubicBezTo>
                  <a:cubicBezTo>
                    <a:pt x="42" y="20"/>
                    <a:pt x="42" y="20"/>
                    <a:pt x="42" y="20"/>
                  </a:cubicBezTo>
                  <a:cubicBezTo>
                    <a:pt x="48" y="20"/>
                    <a:pt x="52" y="16"/>
                    <a:pt x="52" y="10"/>
                  </a:cubicBezTo>
                  <a:cubicBezTo>
                    <a:pt x="52" y="7"/>
                    <a:pt x="51" y="5"/>
                    <a:pt x="49" y="3"/>
                  </a:cubicBezTo>
                  <a:cubicBezTo>
                    <a:pt x="48" y="1"/>
                    <a:pt x="45" y="0"/>
                    <a:pt x="42" y="0"/>
                  </a:cubicBezTo>
                  <a:cubicBezTo>
                    <a:pt x="10" y="0"/>
                    <a:pt x="10" y="0"/>
                    <a:pt x="10" y="0"/>
                  </a:cubicBezTo>
                  <a:cubicBezTo>
                    <a:pt x="10" y="0"/>
                    <a:pt x="10" y="0"/>
                    <a:pt x="10" y="0"/>
                  </a:cubicBezTo>
                  <a:cubicBezTo>
                    <a:pt x="10" y="0"/>
                    <a:pt x="9" y="0"/>
                    <a:pt x="9" y="0"/>
                  </a:cubicBezTo>
                  <a:cubicBezTo>
                    <a:pt x="8" y="1"/>
                    <a:pt x="8" y="1"/>
                    <a:pt x="8" y="1"/>
                  </a:cubicBezTo>
                  <a:cubicBezTo>
                    <a:pt x="7" y="1"/>
                    <a:pt x="7" y="1"/>
                    <a:pt x="7" y="1"/>
                  </a:cubicBezTo>
                  <a:cubicBezTo>
                    <a:pt x="6" y="1"/>
                    <a:pt x="6" y="1"/>
                    <a:pt x="6" y="2"/>
                  </a:cubicBezTo>
                  <a:cubicBezTo>
                    <a:pt x="5" y="2"/>
                    <a:pt x="5" y="2"/>
                    <a:pt x="5" y="2"/>
                  </a:cubicBezTo>
                  <a:cubicBezTo>
                    <a:pt x="4" y="3"/>
                    <a:pt x="3" y="4"/>
                    <a:pt x="2" y="5"/>
                  </a:cubicBezTo>
                  <a:cubicBezTo>
                    <a:pt x="2" y="5"/>
                    <a:pt x="2" y="5"/>
                    <a:pt x="2" y="5"/>
                  </a:cubicBezTo>
                  <a:cubicBezTo>
                    <a:pt x="2" y="6"/>
                    <a:pt x="1" y="6"/>
                    <a:pt x="1" y="6"/>
                  </a:cubicBezTo>
                  <a:cubicBezTo>
                    <a:pt x="1" y="7"/>
                    <a:pt x="1" y="7"/>
                    <a:pt x="1" y="7"/>
                  </a:cubicBezTo>
                  <a:cubicBezTo>
                    <a:pt x="1" y="8"/>
                    <a:pt x="1" y="8"/>
                    <a:pt x="1" y="8"/>
                  </a:cubicBezTo>
                  <a:cubicBezTo>
                    <a:pt x="1" y="9"/>
                    <a:pt x="0" y="10"/>
                    <a:pt x="0" y="10"/>
                  </a:cubicBezTo>
                  <a:cubicBezTo>
                    <a:pt x="0" y="10"/>
                    <a:pt x="0" y="10"/>
                    <a:pt x="0" y="10"/>
                  </a:cubicBezTo>
                  <a:cubicBezTo>
                    <a:pt x="0" y="10"/>
                    <a:pt x="0" y="10"/>
                    <a:pt x="0" y="10"/>
                  </a:cubicBezTo>
                  <a:cubicBezTo>
                    <a:pt x="0" y="10"/>
                    <a:pt x="0" y="10"/>
                    <a:pt x="0" y="10"/>
                  </a:cubicBezTo>
                  <a:cubicBezTo>
                    <a:pt x="0" y="42"/>
                    <a:pt x="0" y="42"/>
                    <a:pt x="0" y="42"/>
                  </a:cubicBezTo>
                  <a:cubicBezTo>
                    <a:pt x="0" y="48"/>
                    <a:pt x="5" y="52"/>
                    <a:pt x="10" y="52"/>
                  </a:cubicBezTo>
                  <a:cubicBezTo>
                    <a:pt x="16" y="52"/>
                    <a:pt x="20" y="48"/>
                    <a:pt x="20" y="42"/>
                  </a:cubicBezTo>
                  <a:cubicBezTo>
                    <a:pt x="20" y="34"/>
                    <a:pt x="20" y="34"/>
                    <a:pt x="20" y="34"/>
                  </a:cubicBezTo>
                  <a:cubicBezTo>
                    <a:pt x="53" y="67"/>
                    <a:pt x="53" y="67"/>
                    <a:pt x="53" y="67"/>
                  </a:cubicBezTo>
                  <a:cubicBezTo>
                    <a:pt x="57" y="71"/>
                    <a:pt x="63" y="71"/>
                    <a:pt x="67" y="67"/>
                  </a:cubicBezTo>
                  <a:close/>
                </a:path>
              </a:pathLst>
            </a:custGeom>
            <a:solidFill>
              <a:srgbClr val="0D4960"/>
            </a:solidFill>
            <a:ln>
              <a:noFill/>
            </a:ln>
            <a:extLst/>
          </p:spPr>
          <p:txBody>
            <a:bodyPr/>
            <a:lstStyle/>
            <a:p>
              <a:endParaRPr lang="zh-CN" altLang="en-US">
                <a:latin typeface="+mn-lt"/>
                <a:cs typeface="+mn-ea"/>
                <a:sym typeface="+mn-lt"/>
              </a:endParaRPr>
            </a:p>
          </p:txBody>
        </p:sp>
      </p:grpSp>
      <p:grpSp>
        <p:nvGrpSpPr>
          <p:cNvPr id="22" name="组合 21"/>
          <p:cNvGrpSpPr/>
          <p:nvPr/>
        </p:nvGrpSpPr>
        <p:grpSpPr>
          <a:xfrm>
            <a:off x="8643938" y="3916363"/>
            <a:ext cx="3347434" cy="1118917"/>
            <a:chOff x="8643938" y="3916363"/>
            <a:chExt cx="3347434" cy="1118917"/>
          </a:xfrm>
        </p:grpSpPr>
        <p:sp>
          <p:nvSpPr>
            <p:cNvPr id="23" name="Oval 18"/>
            <p:cNvSpPr/>
            <p:nvPr/>
          </p:nvSpPr>
          <p:spPr bwMode="auto">
            <a:xfrm>
              <a:off x="8643938" y="4057650"/>
              <a:ext cx="661987" cy="661988"/>
            </a:xfrm>
            <a:prstGeom prst="ellipse">
              <a:avLst/>
            </a:prstGeom>
            <a:noFill/>
            <a:ln w="285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24" name="TextBox 24"/>
            <p:cNvSpPr txBox="1"/>
            <p:nvPr/>
          </p:nvSpPr>
          <p:spPr bwMode="auto">
            <a:xfrm>
              <a:off x="9551988" y="3916363"/>
              <a:ext cx="1601787" cy="369332"/>
            </a:xfrm>
            <a:prstGeom prst="rect">
              <a:avLst/>
            </a:prstGeom>
            <a:noFill/>
          </p:spPr>
          <p:txBody>
            <a:bodyPr>
              <a:spAutoFit/>
            </a:bodyPr>
            <a:lstStyle/>
            <a:p>
              <a:pPr>
                <a:defRPr/>
              </a:pPr>
              <a:r>
                <a:rPr lang="zh-CN" altLang="en-US" dirty="0">
                  <a:solidFill>
                    <a:srgbClr val="0D4960"/>
                  </a:solidFill>
                  <a:latin typeface="迷你简菱心" panose="02010609000101010101" pitchFamily="49" charset="-122"/>
                  <a:ea typeface="迷你简菱心" panose="02010609000101010101" pitchFamily="49" charset="-122"/>
                  <a:cs typeface="+mn-ea"/>
                  <a:sym typeface="+mn-lt"/>
                </a:rPr>
                <a:t>项目背景</a:t>
              </a:r>
            </a:p>
          </p:txBody>
        </p:sp>
        <p:sp>
          <p:nvSpPr>
            <p:cNvPr id="25" name="TextBox 25"/>
            <p:cNvSpPr txBox="1"/>
            <p:nvPr/>
          </p:nvSpPr>
          <p:spPr bwMode="auto">
            <a:xfrm>
              <a:off x="9551988" y="4222750"/>
              <a:ext cx="2439384" cy="812530"/>
            </a:xfrm>
            <a:prstGeom prst="rect">
              <a:avLst/>
            </a:prstGeom>
            <a:noFill/>
          </p:spPr>
          <p:txBody>
            <a:bodyPr wrap="square">
              <a:spAutoFit/>
            </a:bodyPr>
            <a:lstStyle/>
            <a:p>
              <a:pP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sp>
          <p:nvSpPr>
            <p:cNvPr id="26" name="Freeform 24"/>
            <p:cNvSpPr>
              <a:spLocks/>
            </p:cNvSpPr>
            <p:nvPr/>
          </p:nvSpPr>
          <p:spPr bwMode="auto">
            <a:xfrm>
              <a:off x="8807450" y="4222750"/>
              <a:ext cx="336550" cy="336550"/>
            </a:xfrm>
            <a:custGeom>
              <a:avLst/>
              <a:gdLst>
                <a:gd name="T0" fmla="*/ 199 w 199"/>
                <a:gd name="T1" fmla="*/ 103 h 199"/>
                <a:gd name="T2" fmla="*/ 198 w 199"/>
                <a:gd name="T3" fmla="*/ 104 h 199"/>
                <a:gd name="T4" fmla="*/ 196 w 199"/>
                <a:gd name="T5" fmla="*/ 107 h 199"/>
                <a:gd name="T6" fmla="*/ 174 w 199"/>
                <a:gd name="T7" fmla="*/ 129 h 199"/>
                <a:gd name="T8" fmla="*/ 159 w 199"/>
                <a:gd name="T9" fmla="*/ 129 h 199"/>
                <a:gd name="T10" fmla="*/ 165 w 199"/>
                <a:gd name="T11" fmla="*/ 110 h 199"/>
                <a:gd name="T12" fmla="*/ 119 w 199"/>
                <a:gd name="T13" fmla="*/ 110 h 199"/>
                <a:gd name="T14" fmla="*/ 109 w 199"/>
                <a:gd name="T15" fmla="*/ 119 h 199"/>
                <a:gd name="T16" fmla="*/ 109 w 199"/>
                <a:gd name="T17" fmla="*/ 165 h 199"/>
                <a:gd name="T18" fmla="*/ 129 w 199"/>
                <a:gd name="T19" fmla="*/ 160 h 199"/>
                <a:gd name="T20" fmla="*/ 129 w 199"/>
                <a:gd name="T21" fmla="*/ 174 h 199"/>
                <a:gd name="T22" fmla="*/ 105 w 199"/>
                <a:gd name="T23" fmla="*/ 198 h 199"/>
                <a:gd name="T24" fmla="*/ 103 w 199"/>
                <a:gd name="T25" fmla="*/ 199 h 199"/>
                <a:gd name="T26" fmla="*/ 101 w 199"/>
                <a:gd name="T27" fmla="*/ 199 h 199"/>
                <a:gd name="T28" fmla="*/ 99 w 199"/>
                <a:gd name="T29" fmla="*/ 199 h 199"/>
                <a:gd name="T30" fmla="*/ 97 w 199"/>
                <a:gd name="T31" fmla="*/ 199 h 199"/>
                <a:gd name="T32" fmla="*/ 95 w 199"/>
                <a:gd name="T33" fmla="*/ 198 h 199"/>
                <a:gd name="T34" fmla="*/ 92 w 199"/>
                <a:gd name="T35" fmla="*/ 197 h 199"/>
                <a:gd name="T36" fmla="*/ 70 w 199"/>
                <a:gd name="T37" fmla="*/ 160 h 199"/>
                <a:gd name="T38" fmla="*/ 89 w 199"/>
                <a:gd name="T39" fmla="*/ 165 h 199"/>
                <a:gd name="T40" fmla="*/ 89 w 199"/>
                <a:gd name="T41" fmla="*/ 120 h 199"/>
                <a:gd name="T42" fmla="*/ 34 w 199"/>
                <a:gd name="T43" fmla="*/ 110 h 199"/>
                <a:gd name="T44" fmla="*/ 39 w 199"/>
                <a:gd name="T45" fmla="*/ 129 h 199"/>
                <a:gd name="T46" fmla="*/ 25 w 199"/>
                <a:gd name="T47" fmla="*/ 129 h 199"/>
                <a:gd name="T48" fmla="*/ 1 w 199"/>
                <a:gd name="T49" fmla="*/ 105 h 199"/>
                <a:gd name="T50" fmla="*/ 0 w 199"/>
                <a:gd name="T51" fmla="*/ 104 h 199"/>
                <a:gd name="T52" fmla="*/ 0 w 199"/>
                <a:gd name="T53" fmla="*/ 102 h 199"/>
                <a:gd name="T54" fmla="*/ 0 w 199"/>
                <a:gd name="T55" fmla="*/ 100 h 199"/>
                <a:gd name="T56" fmla="*/ 0 w 199"/>
                <a:gd name="T57" fmla="*/ 97 h 199"/>
                <a:gd name="T58" fmla="*/ 1 w 199"/>
                <a:gd name="T59" fmla="*/ 95 h 199"/>
                <a:gd name="T60" fmla="*/ 3 w 199"/>
                <a:gd name="T61" fmla="*/ 93 h 199"/>
                <a:gd name="T62" fmla="*/ 39 w 199"/>
                <a:gd name="T63" fmla="*/ 70 h 199"/>
                <a:gd name="T64" fmla="*/ 34 w 199"/>
                <a:gd name="T65" fmla="*/ 90 h 199"/>
                <a:gd name="T66" fmla="*/ 89 w 199"/>
                <a:gd name="T67" fmla="*/ 34 h 199"/>
                <a:gd name="T68" fmla="*/ 70 w 199"/>
                <a:gd name="T69" fmla="*/ 40 h 199"/>
                <a:gd name="T70" fmla="*/ 92 w 199"/>
                <a:gd name="T71" fmla="*/ 3 h 199"/>
                <a:gd name="T72" fmla="*/ 92 w 199"/>
                <a:gd name="T73" fmla="*/ 3 h 199"/>
                <a:gd name="T74" fmla="*/ 95 w 199"/>
                <a:gd name="T75" fmla="*/ 1 h 199"/>
                <a:gd name="T76" fmla="*/ 97 w 199"/>
                <a:gd name="T77" fmla="*/ 0 h 199"/>
                <a:gd name="T78" fmla="*/ 101 w 199"/>
                <a:gd name="T79" fmla="*/ 0 h 199"/>
                <a:gd name="T80" fmla="*/ 103 w 199"/>
                <a:gd name="T81" fmla="*/ 1 h 199"/>
                <a:gd name="T82" fmla="*/ 105 w 199"/>
                <a:gd name="T83" fmla="*/ 2 h 199"/>
                <a:gd name="T84" fmla="*/ 106 w 199"/>
                <a:gd name="T85" fmla="*/ 3 h 199"/>
                <a:gd name="T86" fmla="*/ 132 w 199"/>
                <a:gd name="T87" fmla="*/ 33 h 199"/>
                <a:gd name="T88" fmla="*/ 115 w 199"/>
                <a:gd name="T89" fmla="*/ 40 h 199"/>
                <a:gd name="T90" fmla="*/ 109 w 199"/>
                <a:gd name="T91" fmla="*/ 90 h 199"/>
                <a:gd name="T92" fmla="*/ 120 w 199"/>
                <a:gd name="T93" fmla="*/ 90 h 199"/>
                <a:gd name="T94" fmla="*/ 159 w 199"/>
                <a:gd name="T95" fmla="*/ 84 h 199"/>
                <a:gd name="T96" fmla="*/ 174 w 199"/>
                <a:gd name="T97" fmla="*/ 70 h 199"/>
                <a:gd name="T98" fmla="*/ 196 w 199"/>
                <a:gd name="T99" fmla="*/ 93 h 199"/>
                <a:gd name="T100" fmla="*/ 197 w 199"/>
                <a:gd name="T101" fmla="*/ 94 h 199"/>
                <a:gd name="T102" fmla="*/ 198 w 199"/>
                <a:gd name="T103" fmla="*/ 96 h 199"/>
                <a:gd name="T104" fmla="*/ 199 w 199"/>
                <a:gd name="T105" fmla="*/ 98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9" h="199">
                  <a:moveTo>
                    <a:pt x="199" y="102"/>
                  </a:moveTo>
                  <a:cubicBezTo>
                    <a:pt x="199" y="102"/>
                    <a:pt x="199" y="102"/>
                    <a:pt x="199" y="103"/>
                  </a:cubicBezTo>
                  <a:cubicBezTo>
                    <a:pt x="199" y="103"/>
                    <a:pt x="199" y="103"/>
                    <a:pt x="198" y="104"/>
                  </a:cubicBezTo>
                  <a:cubicBezTo>
                    <a:pt x="198" y="104"/>
                    <a:pt x="198" y="104"/>
                    <a:pt x="198" y="104"/>
                  </a:cubicBezTo>
                  <a:cubicBezTo>
                    <a:pt x="198" y="105"/>
                    <a:pt x="198" y="105"/>
                    <a:pt x="197" y="105"/>
                  </a:cubicBezTo>
                  <a:cubicBezTo>
                    <a:pt x="197" y="106"/>
                    <a:pt x="197" y="106"/>
                    <a:pt x="196" y="107"/>
                  </a:cubicBezTo>
                  <a:cubicBezTo>
                    <a:pt x="196" y="107"/>
                    <a:pt x="196" y="107"/>
                    <a:pt x="196" y="107"/>
                  </a:cubicBezTo>
                  <a:cubicBezTo>
                    <a:pt x="174" y="129"/>
                    <a:pt x="174" y="129"/>
                    <a:pt x="174" y="129"/>
                  </a:cubicBezTo>
                  <a:cubicBezTo>
                    <a:pt x="172" y="131"/>
                    <a:pt x="169" y="132"/>
                    <a:pt x="167" y="132"/>
                  </a:cubicBezTo>
                  <a:cubicBezTo>
                    <a:pt x="164" y="132"/>
                    <a:pt x="161" y="131"/>
                    <a:pt x="159" y="129"/>
                  </a:cubicBezTo>
                  <a:cubicBezTo>
                    <a:pt x="156" y="125"/>
                    <a:pt x="156" y="119"/>
                    <a:pt x="159" y="115"/>
                  </a:cubicBezTo>
                  <a:cubicBezTo>
                    <a:pt x="165" y="110"/>
                    <a:pt x="165" y="110"/>
                    <a:pt x="165" y="110"/>
                  </a:cubicBezTo>
                  <a:cubicBezTo>
                    <a:pt x="119" y="110"/>
                    <a:pt x="119" y="110"/>
                    <a:pt x="119" y="110"/>
                  </a:cubicBezTo>
                  <a:cubicBezTo>
                    <a:pt x="119" y="110"/>
                    <a:pt x="119" y="110"/>
                    <a:pt x="119" y="110"/>
                  </a:cubicBezTo>
                  <a:cubicBezTo>
                    <a:pt x="109" y="110"/>
                    <a:pt x="109" y="110"/>
                    <a:pt x="109" y="110"/>
                  </a:cubicBezTo>
                  <a:cubicBezTo>
                    <a:pt x="109" y="119"/>
                    <a:pt x="109" y="119"/>
                    <a:pt x="109" y="119"/>
                  </a:cubicBezTo>
                  <a:cubicBezTo>
                    <a:pt x="109" y="119"/>
                    <a:pt x="109" y="119"/>
                    <a:pt x="109" y="119"/>
                  </a:cubicBezTo>
                  <a:cubicBezTo>
                    <a:pt x="109" y="165"/>
                    <a:pt x="109" y="165"/>
                    <a:pt x="109" y="165"/>
                  </a:cubicBezTo>
                  <a:cubicBezTo>
                    <a:pt x="115" y="160"/>
                    <a:pt x="115" y="160"/>
                    <a:pt x="115" y="160"/>
                  </a:cubicBezTo>
                  <a:cubicBezTo>
                    <a:pt x="119" y="156"/>
                    <a:pt x="125" y="156"/>
                    <a:pt x="129" y="160"/>
                  </a:cubicBezTo>
                  <a:cubicBezTo>
                    <a:pt x="131" y="162"/>
                    <a:pt x="132" y="164"/>
                    <a:pt x="132" y="167"/>
                  </a:cubicBezTo>
                  <a:cubicBezTo>
                    <a:pt x="132" y="169"/>
                    <a:pt x="131" y="172"/>
                    <a:pt x="129" y="174"/>
                  </a:cubicBezTo>
                  <a:cubicBezTo>
                    <a:pt x="106" y="197"/>
                    <a:pt x="106" y="197"/>
                    <a:pt x="106" y="197"/>
                  </a:cubicBezTo>
                  <a:cubicBezTo>
                    <a:pt x="106" y="197"/>
                    <a:pt x="105" y="197"/>
                    <a:pt x="105" y="198"/>
                  </a:cubicBezTo>
                  <a:cubicBezTo>
                    <a:pt x="105" y="198"/>
                    <a:pt x="104" y="198"/>
                    <a:pt x="104" y="198"/>
                  </a:cubicBezTo>
                  <a:cubicBezTo>
                    <a:pt x="104" y="198"/>
                    <a:pt x="104" y="199"/>
                    <a:pt x="103" y="199"/>
                  </a:cubicBezTo>
                  <a:cubicBezTo>
                    <a:pt x="103" y="199"/>
                    <a:pt x="103" y="199"/>
                    <a:pt x="102" y="199"/>
                  </a:cubicBezTo>
                  <a:cubicBezTo>
                    <a:pt x="102" y="199"/>
                    <a:pt x="102" y="199"/>
                    <a:pt x="101" y="199"/>
                  </a:cubicBezTo>
                  <a:cubicBezTo>
                    <a:pt x="101" y="199"/>
                    <a:pt x="100" y="199"/>
                    <a:pt x="99" y="199"/>
                  </a:cubicBezTo>
                  <a:cubicBezTo>
                    <a:pt x="99" y="199"/>
                    <a:pt x="99" y="199"/>
                    <a:pt x="99" y="199"/>
                  </a:cubicBezTo>
                  <a:cubicBezTo>
                    <a:pt x="99" y="199"/>
                    <a:pt x="98" y="199"/>
                    <a:pt x="97" y="199"/>
                  </a:cubicBezTo>
                  <a:cubicBezTo>
                    <a:pt x="97" y="199"/>
                    <a:pt x="97" y="199"/>
                    <a:pt x="97" y="199"/>
                  </a:cubicBezTo>
                  <a:cubicBezTo>
                    <a:pt x="96" y="199"/>
                    <a:pt x="96" y="199"/>
                    <a:pt x="96" y="199"/>
                  </a:cubicBezTo>
                  <a:cubicBezTo>
                    <a:pt x="95" y="199"/>
                    <a:pt x="95" y="198"/>
                    <a:pt x="95" y="198"/>
                  </a:cubicBezTo>
                  <a:cubicBezTo>
                    <a:pt x="94" y="198"/>
                    <a:pt x="94" y="198"/>
                    <a:pt x="94" y="198"/>
                  </a:cubicBezTo>
                  <a:cubicBezTo>
                    <a:pt x="93" y="197"/>
                    <a:pt x="93" y="197"/>
                    <a:pt x="92" y="197"/>
                  </a:cubicBezTo>
                  <a:cubicBezTo>
                    <a:pt x="70" y="174"/>
                    <a:pt x="70" y="174"/>
                    <a:pt x="70" y="174"/>
                  </a:cubicBezTo>
                  <a:cubicBezTo>
                    <a:pt x="66" y="170"/>
                    <a:pt x="66" y="164"/>
                    <a:pt x="70" y="160"/>
                  </a:cubicBezTo>
                  <a:cubicBezTo>
                    <a:pt x="74" y="156"/>
                    <a:pt x="80" y="156"/>
                    <a:pt x="84" y="160"/>
                  </a:cubicBezTo>
                  <a:cubicBezTo>
                    <a:pt x="89" y="165"/>
                    <a:pt x="89" y="165"/>
                    <a:pt x="89" y="165"/>
                  </a:cubicBezTo>
                  <a:cubicBezTo>
                    <a:pt x="89" y="120"/>
                    <a:pt x="89" y="120"/>
                    <a:pt x="89" y="120"/>
                  </a:cubicBezTo>
                  <a:cubicBezTo>
                    <a:pt x="89" y="120"/>
                    <a:pt x="89" y="120"/>
                    <a:pt x="89" y="120"/>
                  </a:cubicBezTo>
                  <a:cubicBezTo>
                    <a:pt x="89" y="110"/>
                    <a:pt x="89" y="110"/>
                    <a:pt x="89" y="110"/>
                  </a:cubicBezTo>
                  <a:cubicBezTo>
                    <a:pt x="34" y="110"/>
                    <a:pt x="34" y="110"/>
                    <a:pt x="34" y="110"/>
                  </a:cubicBezTo>
                  <a:cubicBezTo>
                    <a:pt x="39" y="115"/>
                    <a:pt x="39" y="115"/>
                    <a:pt x="39" y="115"/>
                  </a:cubicBezTo>
                  <a:cubicBezTo>
                    <a:pt x="43" y="119"/>
                    <a:pt x="43" y="125"/>
                    <a:pt x="39" y="129"/>
                  </a:cubicBezTo>
                  <a:cubicBezTo>
                    <a:pt x="37" y="131"/>
                    <a:pt x="35" y="132"/>
                    <a:pt x="32" y="132"/>
                  </a:cubicBezTo>
                  <a:cubicBezTo>
                    <a:pt x="30" y="132"/>
                    <a:pt x="27" y="131"/>
                    <a:pt x="25" y="129"/>
                  </a:cubicBezTo>
                  <a:cubicBezTo>
                    <a:pt x="3" y="107"/>
                    <a:pt x="3" y="107"/>
                    <a:pt x="3" y="107"/>
                  </a:cubicBezTo>
                  <a:cubicBezTo>
                    <a:pt x="2" y="106"/>
                    <a:pt x="2" y="106"/>
                    <a:pt x="1" y="105"/>
                  </a:cubicBezTo>
                  <a:cubicBezTo>
                    <a:pt x="1" y="105"/>
                    <a:pt x="1" y="105"/>
                    <a:pt x="1" y="105"/>
                  </a:cubicBezTo>
                  <a:cubicBezTo>
                    <a:pt x="1" y="104"/>
                    <a:pt x="1" y="104"/>
                    <a:pt x="0" y="104"/>
                  </a:cubicBezTo>
                  <a:cubicBezTo>
                    <a:pt x="0" y="103"/>
                    <a:pt x="0" y="103"/>
                    <a:pt x="0" y="103"/>
                  </a:cubicBezTo>
                  <a:cubicBezTo>
                    <a:pt x="0" y="102"/>
                    <a:pt x="0" y="102"/>
                    <a:pt x="0" y="102"/>
                  </a:cubicBezTo>
                  <a:cubicBezTo>
                    <a:pt x="0" y="101"/>
                    <a:pt x="0" y="100"/>
                    <a:pt x="0" y="100"/>
                  </a:cubicBezTo>
                  <a:cubicBezTo>
                    <a:pt x="0" y="100"/>
                    <a:pt x="0" y="100"/>
                    <a:pt x="0" y="100"/>
                  </a:cubicBezTo>
                  <a:cubicBezTo>
                    <a:pt x="0" y="99"/>
                    <a:pt x="0" y="98"/>
                    <a:pt x="0" y="98"/>
                  </a:cubicBezTo>
                  <a:cubicBezTo>
                    <a:pt x="0" y="97"/>
                    <a:pt x="0" y="97"/>
                    <a:pt x="0" y="97"/>
                  </a:cubicBezTo>
                  <a:cubicBezTo>
                    <a:pt x="0" y="97"/>
                    <a:pt x="0" y="96"/>
                    <a:pt x="0" y="96"/>
                  </a:cubicBezTo>
                  <a:cubicBezTo>
                    <a:pt x="0" y="96"/>
                    <a:pt x="1" y="95"/>
                    <a:pt x="1" y="95"/>
                  </a:cubicBezTo>
                  <a:cubicBezTo>
                    <a:pt x="1" y="95"/>
                    <a:pt x="1" y="94"/>
                    <a:pt x="1" y="94"/>
                  </a:cubicBezTo>
                  <a:cubicBezTo>
                    <a:pt x="2" y="94"/>
                    <a:pt x="2" y="93"/>
                    <a:pt x="3" y="93"/>
                  </a:cubicBezTo>
                  <a:cubicBezTo>
                    <a:pt x="25" y="70"/>
                    <a:pt x="25" y="70"/>
                    <a:pt x="25" y="70"/>
                  </a:cubicBezTo>
                  <a:cubicBezTo>
                    <a:pt x="29" y="66"/>
                    <a:pt x="35" y="66"/>
                    <a:pt x="39" y="70"/>
                  </a:cubicBezTo>
                  <a:cubicBezTo>
                    <a:pt x="43" y="74"/>
                    <a:pt x="43" y="80"/>
                    <a:pt x="39" y="84"/>
                  </a:cubicBezTo>
                  <a:cubicBezTo>
                    <a:pt x="34" y="90"/>
                    <a:pt x="34" y="90"/>
                    <a:pt x="34" y="90"/>
                  </a:cubicBezTo>
                  <a:cubicBezTo>
                    <a:pt x="89" y="90"/>
                    <a:pt x="89" y="90"/>
                    <a:pt x="89" y="90"/>
                  </a:cubicBezTo>
                  <a:cubicBezTo>
                    <a:pt x="89" y="34"/>
                    <a:pt x="89" y="34"/>
                    <a:pt x="89" y="34"/>
                  </a:cubicBezTo>
                  <a:cubicBezTo>
                    <a:pt x="84" y="40"/>
                    <a:pt x="84" y="40"/>
                    <a:pt x="84" y="40"/>
                  </a:cubicBezTo>
                  <a:cubicBezTo>
                    <a:pt x="80" y="44"/>
                    <a:pt x="74" y="44"/>
                    <a:pt x="70" y="40"/>
                  </a:cubicBezTo>
                  <a:cubicBezTo>
                    <a:pt x="66" y="36"/>
                    <a:pt x="66" y="29"/>
                    <a:pt x="70" y="25"/>
                  </a:cubicBezTo>
                  <a:cubicBezTo>
                    <a:pt x="92" y="3"/>
                    <a:pt x="92" y="3"/>
                    <a:pt x="92" y="3"/>
                  </a:cubicBezTo>
                  <a:cubicBezTo>
                    <a:pt x="92" y="3"/>
                    <a:pt x="92" y="3"/>
                    <a:pt x="92" y="3"/>
                  </a:cubicBezTo>
                  <a:cubicBezTo>
                    <a:pt x="92" y="3"/>
                    <a:pt x="92" y="3"/>
                    <a:pt x="92" y="3"/>
                  </a:cubicBezTo>
                  <a:cubicBezTo>
                    <a:pt x="93" y="2"/>
                    <a:pt x="93" y="2"/>
                    <a:pt x="94" y="2"/>
                  </a:cubicBezTo>
                  <a:cubicBezTo>
                    <a:pt x="94" y="1"/>
                    <a:pt x="94" y="1"/>
                    <a:pt x="95" y="1"/>
                  </a:cubicBezTo>
                  <a:cubicBezTo>
                    <a:pt x="95" y="1"/>
                    <a:pt x="95" y="1"/>
                    <a:pt x="96" y="1"/>
                  </a:cubicBezTo>
                  <a:cubicBezTo>
                    <a:pt x="96" y="1"/>
                    <a:pt x="96" y="1"/>
                    <a:pt x="97" y="0"/>
                  </a:cubicBezTo>
                  <a:cubicBezTo>
                    <a:pt x="97" y="0"/>
                    <a:pt x="97" y="0"/>
                    <a:pt x="97" y="0"/>
                  </a:cubicBezTo>
                  <a:cubicBezTo>
                    <a:pt x="99" y="0"/>
                    <a:pt x="100" y="0"/>
                    <a:pt x="101" y="0"/>
                  </a:cubicBezTo>
                  <a:cubicBezTo>
                    <a:pt x="102" y="0"/>
                    <a:pt x="102" y="0"/>
                    <a:pt x="102" y="0"/>
                  </a:cubicBezTo>
                  <a:cubicBezTo>
                    <a:pt x="102" y="1"/>
                    <a:pt x="103" y="1"/>
                    <a:pt x="103" y="1"/>
                  </a:cubicBezTo>
                  <a:cubicBezTo>
                    <a:pt x="104" y="1"/>
                    <a:pt x="104" y="1"/>
                    <a:pt x="104" y="1"/>
                  </a:cubicBezTo>
                  <a:cubicBezTo>
                    <a:pt x="104" y="1"/>
                    <a:pt x="105" y="1"/>
                    <a:pt x="105" y="2"/>
                  </a:cubicBezTo>
                  <a:cubicBezTo>
                    <a:pt x="105" y="2"/>
                    <a:pt x="106" y="2"/>
                    <a:pt x="106" y="3"/>
                  </a:cubicBezTo>
                  <a:cubicBezTo>
                    <a:pt x="106" y="3"/>
                    <a:pt x="106" y="3"/>
                    <a:pt x="106" y="3"/>
                  </a:cubicBezTo>
                  <a:cubicBezTo>
                    <a:pt x="129" y="25"/>
                    <a:pt x="129" y="25"/>
                    <a:pt x="129" y="25"/>
                  </a:cubicBezTo>
                  <a:cubicBezTo>
                    <a:pt x="131" y="27"/>
                    <a:pt x="132" y="30"/>
                    <a:pt x="132" y="33"/>
                  </a:cubicBezTo>
                  <a:cubicBezTo>
                    <a:pt x="132" y="35"/>
                    <a:pt x="131" y="38"/>
                    <a:pt x="129" y="40"/>
                  </a:cubicBezTo>
                  <a:cubicBezTo>
                    <a:pt x="125" y="44"/>
                    <a:pt x="119" y="44"/>
                    <a:pt x="115" y="40"/>
                  </a:cubicBezTo>
                  <a:cubicBezTo>
                    <a:pt x="109" y="34"/>
                    <a:pt x="109" y="34"/>
                    <a:pt x="109" y="34"/>
                  </a:cubicBezTo>
                  <a:cubicBezTo>
                    <a:pt x="109" y="90"/>
                    <a:pt x="109" y="90"/>
                    <a:pt x="109" y="90"/>
                  </a:cubicBezTo>
                  <a:cubicBezTo>
                    <a:pt x="120" y="90"/>
                    <a:pt x="120" y="90"/>
                    <a:pt x="120" y="90"/>
                  </a:cubicBezTo>
                  <a:cubicBezTo>
                    <a:pt x="120" y="90"/>
                    <a:pt x="120" y="90"/>
                    <a:pt x="120" y="90"/>
                  </a:cubicBezTo>
                  <a:cubicBezTo>
                    <a:pt x="165" y="90"/>
                    <a:pt x="165" y="90"/>
                    <a:pt x="165" y="90"/>
                  </a:cubicBezTo>
                  <a:cubicBezTo>
                    <a:pt x="159" y="84"/>
                    <a:pt x="159" y="84"/>
                    <a:pt x="159" y="84"/>
                  </a:cubicBezTo>
                  <a:cubicBezTo>
                    <a:pt x="156" y="80"/>
                    <a:pt x="156" y="74"/>
                    <a:pt x="159" y="70"/>
                  </a:cubicBezTo>
                  <a:cubicBezTo>
                    <a:pt x="163" y="66"/>
                    <a:pt x="170" y="66"/>
                    <a:pt x="174" y="70"/>
                  </a:cubicBezTo>
                  <a:cubicBezTo>
                    <a:pt x="196" y="93"/>
                    <a:pt x="196" y="93"/>
                    <a:pt x="196" y="93"/>
                  </a:cubicBezTo>
                  <a:cubicBezTo>
                    <a:pt x="196" y="93"/>
                    <a:pt x="196" y="93"/>
                    <a:pt x="196" y="93"/>
                  </a:cubicBezTo>
                  <a:cubicBezTo>
                    <a:pt x="196" y="93"/>
                    <a:pt x="196" y="93"/>
                    <a:pt x="196" y="93"/>
                  </a:cubicBezTo>
                  <a:cubicBezTo>
                    <a:pt x="197" y="93"/>
                    <a:pt x="197" y="94"/>
                    <a:pt x="197" y="94"/>
                  </a:cubicBezTo>
                  <a:cubicBezTo>
                    <a:pt x="198" y="94"/>
                    <a:pt x="198" y="95"/>
                    <a:pt x="198" y="95"/>
                  </a:cubicBezTo>
                  <a:cubicBezTo>
                    <a:pt x="198" y="95"/>
                    <a:pt x="198" y="96"/>
                    <a:pt x="198" y="96"/>
                  </a:cubicBezTo>
                  <a:cubicBezTo>
                    <a:pt x="199" y="96"/>
                    <a:pt x="199" y="97"/>
                    <a:pt x="199" y="97"/>
                  </a:cubicBezTo>
                  <a:cubicBezTo>
                    <a:pt x="199" y="97"/>
                    <a:pt x="199" y="97"/>
                    <a:pt x="199" y="98"/>
                  </a:cubicBezTo>
                  <a:cubicBezTo>
                    <a:pt x="199" y="99"/>
                    <a:pt x="199" y="100"/>
                    <a:pt x="199" y="102"/>
                  </a:cubicBezTo>
                  <a:close/>
                </a:path>
              </a:pathLst>
            </a:custGeom>
            <a:solidFill>
              <a:srgbClr val="0D4960"/>
            </a:solidFill>
            <a:ln>
              <a:noFill/>
            </a:ln>
            <a:extLst/>
          </p:spPr>
          <p:txBody>
            <a:bodyPr/>
            <a:lstStyle/>
            <a:p>
              <a:pPr eaLnBrk="1" fontAlgn="auto" hangingPunct="1">
                <a:spcBef>
                  <a:spcPts val="0"/>
                </a:spcBef>
                <a:spcAft>
                  <a:spcPts val="0"/>
                </a:spcAft>
                <a:defRPr/>
              </a:pPr>
              <a:endParaRPr lang="en-US">
                <a:latin typeface="+mn-lt"/>
                <a:cs typeface="+mn-ea"/>
                <a:sym typeface="+mn-lt"/>
              </a:endParaRPr>
            </a:p>
          </p:txBody>
        </p:sp>
      </p:grpSp>
      <p:grpSp>
        <p:nvGrpSpPr>
          <p:cNvPr id="27" name="组合 26"/>
          <p:cNvGrpSpPr/>
          <p:nvPr/>
        </p:nvGrpSpPr>
        <p:grpSpPr>
          <a:xfrm>
            <a:off x="187485" y="3916363"/>
            <a:ext cx="3360578" cy="1118917"/>
            <a:chOff x="187485" y="3916363"/>
            <a:chExt cx="3360578" cy="1118917"/>
          </a:xfrm>
        </p:grpSpPr>
        <p:sp>
          <p:nvSpPr>
            <p:cNvPr id="28" name="Oval 12"/>
            <p:cNvSpPr/>
            <p:nvPr/>
          </p:nvSpPr>
          <p:spPr bwMode="auto">
            <a:xfrm>
              <a:off x="2886075" y="4057650"/>
              <a:ext cx="661988" cy="661988"/>
            </a:xfrm>
            <a:prstGeom prst="ellipse">
              <a:avLst/>
            </a:prstGeom>
            <a:noFill/>
            <a:ln w="285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29" name="TextBox 30"/>
            <p:cNvSpPr txBox="1"/>
            <p:nvPr/>
          </p:nvSpPr>
          <p:spPr bwMode="auto">
            <a:xfrm>
              <a:off x="1038225" y="3916363"/>
              <a:ext cx="1601788" cy="369332"/>
            </a:xfrm>
            <a:prstGeom prst="rect">
              <a:avLst/>
            </a:prstGeom>
            <a:noFill/>
          </p:spPr>
          <p:txBody>
            <a:bodyPr>
              <a:spAutoFit/>
            </a:bodyPr>
            <a:lstStyle/>
            <a:p>
              <a:pPr algn="r">
                <a:defRPr/>
              </a:pPr>
              <a:r>
                <a:rPr lang="zh-CN" altLang="en-US" dirty="0">
                  <a:solidFill>
                    <a:srgbClr val="0D4960"/>
                  </a:solidFill>
                  <a:latin typeface="迷你简菱心" panose="02010609000101010101" pitchFamily="49" charset="-122"/>
                  <a:ea typeface="迷你简菱心" panose="02010609000101010101" pitchFamily="49" charset="-122"/>
                  <a:cs typeface="+mn-ea"/>
                  <a:sym typeface="+mn-lt"/>
                </a:rPr>
                <a:t>项目背景</a:t>
              </a:r>
              <a:endParaRPr lang="en-US" altLang="zh-CN" dirty="0">
                <a:solidFill>
                  <a:srgbClr val="0D4960"/>
                </a:solidFill>
                <a:latin typeface="迷你简菱心" panose="02010609000101010101" pitchFamily="49" charset="-122"/>
                <a:ea typeface="迷你简菱心" panose="02010609000101010101" pitchFamily="49" charset="-122"/>
                <a:cs typeface="+mn-ea"/>
                <a:sym typeface="+mn-lt"/>
              </a:endParaRPr>
            </a:p>
          </p:txBody>
        </p:sp>
        <p:sp>
          <p:nvSpPr>
            <p:cNvPr id="30" name="TextBox 31"/>
            <p:cNvSpPr txBox="1"/>
            <p:nvPr/>
          </p:nvSpPr>
          <p:spPr bwMode="auto">
            <a:xfrm>
              <a:off x="187485" y="4222750"/>
              <a:ext cx="2452528" cy="812530"/>
            </a:xfrm>
            <a:prstGeom prst="rect">
              <a:avLst/>
            </a:prstGeom>
            <a:noFill/>
          </p:spPr>
          <p:txBody>
            <a:bodyPr wrap="square">
              <a:spAutoFit/>
            </a:bodyPr>
            <a:lstStyle/>
            <a:p>
              <a:pPr algn="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sp>
          <p:nvSpPr>
            <p:cNvPr id="31" name="Freeform 30"/>
            <p:cNvSpPr>
              <a:spLocks noEditPoints="1"/>
            </p:cNvSpPr>
            <p:nvPr/>
          </p:nvSpPr>
          <p:spPr bwMode="auto">
            <a:xfrm>
              <a:off x="3048849" y="4333148"/>
              <a:ext cx="337872" cy="111213"/>
            </a:xfrm>
            <a:custGeom>
              <a:avLst/>
              <a:gdLst>
                <a:gd name="T0" fmla="*/ 570773927 w 200"/>
                <a:gd name="T1" fmla="*/ 96786923 h 66"/>
                <a:gd name="T2" fmla="*/ 542235907 w 200"/>
                <a:gd name="T3" fmla="*/ 125253566 h 66"/>
                <a:gd name="T4" fmla="*/ 410957295 w 200"/>
                <a:gd name="T5" fmla="*/ 125253566 h 66"/>
                <a:gd name="T6" fmla="*/ 425227150 w 200"/>
                <a:gd name="T7" fmla="*/ 139486888 h 66"/>
                <a:gd name="T8" fmla="*/ 425227150 w 200"/>
                <a:gd name="T9" fmla="*/ 179340525 h 66"/>
                <a:gd name="T10" fmla="*/ 405249015 w 200"/>
                <a:gd name="T11" fmla="*/ 187881193 h 66"/>
                <a:gd name="T12" fmla="*/ 385272570 w 200"/>
                <a:gd name="T13" fmla="*/ 179340525 h 66"/>
                <a:gd name="T14" fmla="*/ 319633264 w 200"/>
                <a:gd name="T15" fmla="*/ 116714586 h 66"/>
                <a:gd name="T16" fmla="*/ 316779969 w 200"/>
                <a:gd name="T17" fmla="*/ 111020245 h 66"/>
                <a:gd name="T18" fmla="*/ 316779969 w 200"/>
                <a:gd name="T19" fmla="*/ 108173918 h 66"/>
                <a:gd name="T20" fmla="*/ 313924984 w 200"/>
                <a:gd name="T21" fmla="*/ 105327591 h 66"/>
                <a:gd name="T22" fmla="*/ 313924984 w 200"/>
                <a:gd name="T23" fmla="*/ 102481264 h 66"/>
                <a:gd name="T24" fmla="*/ 313924984 w 200"/>
                <a:gd name="T25" fmla="*/ 102481264 h 66"/>
                <a:gd name="T26" fmla="*/ 311071689 w 200"/>
                <a:gd name="T27" fmla="*/ 96786923 h 66"/>
                <a:gd name="T28" fmla="*/ 311071689 w 200"/>
                <a:gd name="T29" fmla="*/ 96786923 h 66"/>
                <a:gd name="T30" fmla="*/ 313924984 w 200"/>
                <a:gd name="T31" fmla="*/ 91094270 h 66"/>
                <a:gd name="T32" fmla="*/ 313924984 w 200"/>
                <a:gd name="T33" fmla="*/ 88247943 h 66"/>
                <a:gd name="T34" fmla="*/ 313924984 w 200"/>
                <a:gd name="T35" fmla="*/ 85399929 h 66"/>
                <a:gd name="T36" fmla="*/ 316779969 w 200"/>
                <a:gd name="T37" fmla="*/ 82553602 h 66"/>
                <a:gd name="T38" fmla="*/ 316779969 w 200"/>
                <a:gd name="T39" fmla="*/ 79707275 h 66"/>
                <a:gd name="T40" fmla="*/ 319633264 w 200"/>
                <a:gd name="T41" fmla="*/ 76860948 h 66"/>
                <a:gd name="T42" fmla="*/ 385272570 w 200"/>
                <a:gd name="T43" fmla="*/ 11386995 h 66"/>
                <a:gd name="T44" fmla="*/ 425227150 w 200"/>
                <a:gd name="T45" fmla="*/ 11386995 h 66"/>
                <a:gd name="T46" fmla="*/ 425227150 w 200"/>
                <a:gd name="T47" fmla="*/ 51240632 h 66"/>
                <a:gd name="T48" fmla="*/ 410957295 w 200"/>
                <a:gd name="T49" fmla="*/ 68320280 h 66"/>
                <a:gd name="T50" fmla="*/ 542235907 w 200"/>
                <a:gd name="T51" fmla="*/ 68320280 h 66"/>
                <a:gd name="T52" fmla="*/ 570773927 w 200"/>
                <a:gd name="T53" fmla="*/ 96786923 h 66"/>
                <a:gd name="T54" fmla="*/ 256848943 w 200"/>
                <a:gd name="T55" fmla="*/ 88247943 h 66"/>
                <a:gd name="T56" fmla="*/ 256848943 w 200"/>
                <a:gd name="T57" fmla="*/ 85399929 h 66"/>
                <a:gd name="T58" fmla="*/ 253993958 w 200"/>
                <a:gd name="T59" fmla="*/ 82553602 h 66"/>
                <a:gd name="T60" fmla="*/ 253993958 w 200"/>
                <a:gd name="T61" fmla="*/ 79707275 h 66"/>
                <a:gd name="T62" fmla="*/ 251140663 w 200"/>
                <a:gd name="T63" fmla="*/ 76860948 h 66"/>
                <a:gd name="T64" fmla="*/ 251140663 w 200"/>
                <a:gd name="T65" fmla="*/ 76860948 h 66"/>
                <a:gd name="T66" fmla="*/ 251140663 w 200"/>
                <a:gd name="T67" fmla="*/ 76860948 h 66"/>
                <a:gd name="T68" fmla="*/ 185501357 w 200"/>
                <a:gd name="T69" fmla="*/ 11386995 h 66"/>
                <a:gd name="T70" fmla="*/ 145546777 w 200"/>
                <a:gd name="T71" fmla="*/ 11386995 h 66"/>
                <a:gd name="T72" fmla="*/ 145546777 w 200"/>
                <a:gd name="T73" fmla="*/ 51240632 h 66"/>
                <a:gd name="T74" fmla="*/ 159816632 w 200"/>
                <a:gd name="T75" fmla="*/ 68320280 h 66"/>
                <a:gd name="T76" fmla="*/ 28538021 w 200"/>
                <a:gd name="T77" fmla="*/ 68320280 h 66"/>
                <a:gd name="T78" fmla="*/ 0 w 200"/>
                <a:gd name="T79" fmla="*/ 96786923 h 66"/>
                <a:gd name="T80" fmla="*/ 28538021 w 200"/>
                <a:gd name="T81" fmla="*/ 125253566 h 66"/>
                <a:gd name="T82" fmla="*/ 159816632 w 200"/>
                <a:gd name="T83" fmla="*/ 125253566 h 66"/>
                <a:gd name="T84" fmla="*/ 145546777 w 200"/>
                <a:gd name="T85" fmla="*/ 139486888 h 66"/>
                <a:gd name="T86" fmla="*/ 145546777 w 200"/>
                <a:gd name="T87" fmla="*/ 179340525 h 66"/>
                <a:gd name="T88" fmla="*/ 165524912 w 200"/>
                <a:gd name="T89" fmla="*/ 187881193 h 66"/>
                <a:gd name="T90" fmla="*/ 185501357 w 200"/>
                <a:gd name="T91" fmla="*/ 179340525 h 66"/>
                <a:gd name="T92" fmla="*/ 251140663 w 200"/>
                <a:gd name="T93" fmla="*/ 116714586 h 66"/>
                <a:gd name="T94" fmla="*/ 251140663 w 200"/>
                <a:gd name="T95" fmla="*/ 116714586 h 66"/>
                <a:gd name="T96" fmla="*/ 253993958 w 200"/>
                <a:gd name="T97" fmla="*/ 111020245 h 66"/>
                <a:gd name="T98" fmla="*/ 253993958 w 200"/>
                <a:gd name="T99" fmla="*/ 108173918 h 66"/>
                <a:gd name="T100" fmla="*/ 256848943 w 200"/>
                <a:gd name="T101" fmla="*/ 105327591 h 66"/>
                <a:gd name="T102" fmla="*/ 256848943 w 200"/>
                <a:gd name="T103" fmla="*/ 102481264 h 66"/>
                <a:gd name="T104" fmla="*/ 256848943 w 200"/>
                <a:gd name="T105" fmla="*/ 102481264 h 66"/>
                <a:gd name="T106" fmla="*/ 256848943 w 200"/>
                <a:gd name="T107" fmla="*/ 91094270 h 66"/>
                <a:gd name="T108" fmla="*/ 256848943 w 200"/>
                <a:gd name="T109" fmla="*/ 88247943 h 6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00" h="66">
                  <a:moveTo>
                    <a:pt x="200" y="34"/>
                  </a:moveTo>
                  <a:cubicBezTo>
                    <a:pt x="200" y="39"/>
                    <a:pt x="195" y="44"/>
                    <a:pt x="190" y="44"/>
                  </a:cubicBezTo>
                  <a:cubicBezTo>
                    <a:pt x="144" y="44"/>
                    <a:pt x="144" y="44"/>
                    <a:pt x="144" y="44"/>
                  </a:cubicBezTo>
                  <a:cubicBezTo>
                    <a:pt x="149" y="49"/>
                    <a:pt x="149" y="49"/>
                    <a:pt x="149" y="49"/>
                  </a:cubicBezTo>
                  <a:cubicBezTo>
                    <a:pt x="153" y="53"/>
                    <a:pt x="153" y="59"/>
                    <a:pt x="149" y="63"/>
                  </a:cubicBezTo>
                  <a:cubicBezTo>
                    <a:pt x="147" y="65"/>
                    <a:pt x="145" y="66"/>
                    <a:pt x="142" y="66"/>
                  </a:cubicBezTo>
                  <a:cubicBezTo>
                    <a:pt x="139" y="66"/>
                    <a:pt x="137" y="65"/>
                    <a:pt x="135" y="63"/>
                  </a:cubicBezTo>
                  <a:cubicBezTo>
                    <a:pt x="112" y="41"/>
                    <a:pt x="112" y="41"/>
                    <a:pt x="112" y="41"/>
                  </a:cubicBezTo>
                  <a:cubicBezTo>
                    <a:pt x="112" y="40"/>
                    <a:pt x="111" y="40"/>
                    <a:pt x="111" y="39"/>
                  </a:cubicBezTo>
                  <a:cubicBezTo>
                    <a:pt x="111" y="39"/>
                    <a:pt x="111" y="39"/>
                    <a:pt x="111" y="38"/>
                  </a:cubicBezTo>
                  <a:cubicBezTo>
                    <a:pt x="111" y="38"/>
                    <a:pt x="110" y="38"/>
                    <a:pt x="110" y="37"/>
                  </a:cubicBezTo>
                  <a:cubicBezTo>
                    <a:pt x="110" y="37"/>
                    <a:pt x="110" y="37"/>
                    <a:pt x="110" y="36"/>
                  </a:cubicBezTo>
                  <a:cubicBezTo>
                    <a:pt x="110" y="36"/>
                    <a:pt x="110" y="36"/>
                    <a:pt x="110" y="36"/>
                  </a:cubicBezTo>
                  <a:cubicBezTo>
                    <a:pt x="109" y="35"/>
                    <a:pt x="109" y="34"/>
                    <a:pt x="109" y="34"/>
                  </a:cubicBezTo>
                  <a:cubicBezTo>
                    <a:pt x="109" y="34"/>
                    <a:pt x="109" y="34"/>
                    <a:pt x="109" y="34"/>
                  </a:cubicBezTo>
                  <a:cubicBezTo>
                    <a:pt x="109" y="33"/>
                    <a:pt x="109" y="32"/>
                    <a:pt x="110" y="32"/>
                  </a:cubicBezTo>
                  <a:cubicBezTo>
                    <a:pt x="110" y="31"/>
                    <a:pt x="110" y="31"/>
                    <a:pt x="110" y="31"/>
                  </a:cubicBezTo>
                  <a:cubicBezTo>
                    <a:pt x="110" y="30"/>
                    <a:pt x="110" y="30"/>
                    <a:pt x="110" y="30"/>
                  </a:cubicBezTo>
                  <a:cubicBezTo>
                    <a:pt x="110" y="29"/>
                    <a:pt x="111" y="29"/>
                    <a:pt x="111" y="29"/>
                  </a:cubicBezTo>
                  <a:cubicBezTo>
                    <a:pt x="111" y="29"/>
                    <a:pt x="111" y="28"/>
                    <a:pt x="111" y="28"/>
                  </a:cubicBezTo>
                  <a:cubicBezTo>
                    <a:pt x="111" y="28"/>
                    <a:pt x="112" y="27"/>
                    <a:pt x="112" y="27"/>
                  </a:cubicBezTo>
                  <a:cubicBezTo>
                    <a:pt x="135" y="4"/>
                    <a:pt x="135" y="4"/>
                    <a:pt x="135" y="4"/>
                  </a:cubicBezTo>
                  <a:cubicBezTo>
                    <a:pt x="139" y="0"/>
                    <a:pt x="145" y="0"/>
                    <a:pt x="149" y="4"/>
                  </a:cubicBezTo>
                  <a:cubicBezTo>
                    <a:pt x="153" y="8"/>
                    <a:pt x="153" y="14"/>
                    <a:pt x="149" y="18"/>
                  </a:cubicBezTo>
                  <a:cubicBezTo>
                    <a:pt x="144" y="24"/>
                    <a:pt x="144" y="24"/>
                    <a:pt x="144" y="24"/>
                  </a:cubicBezTo>
                  <a:cubicBezTo>
                    <a:pt x="190" y="24"/>
                    <a:pt x="190" y="24"/>
                    <a:pt x="190" y="24"/>
                  </a:cubicBezTo>
                  <a:cubicBezTo>
                    <a:pt x="195" y="24"/>
                    <a:pt x="200" y="28"/>
                    <a:pt x="200" y="34"/>
                  </a:cubicBezTo>
                  <a:close/>
                  <a:moveTo>
                    <a:pt x="90" y="31"/>
                  </a:moveTo>
                  <a:cubicBezTo>
                    <a:pt x="90" y="30"/>
                    <a:pt x="90" y="30"/>
                    <a:pt x="90" y="30"/>
                  </a:cubicBezTo>
                  <a:cubicBezTo>
                    <a:pt x="90" y="29"/>
                    <a:pt x="89" y="29"/>
                    <a:pt x="89" y="29"/>
                  </a:cubicBezTo>
                  <a:cubicBezTo>
                    <a:pt x="89" y="29"/>
                    <a:pt x="89" y="28"/>
                    <a:pt x="89" y="28"/>
                  </a:cubicBezTo>
                  <a:cubicBezTo>
                    <a:pt x="88" y="28"/>
                    <a:pt x="88" y="27"/>
                    <a:pt x="88" y="27"/>
                  </a:cubicBezTo>
                  <a:cubicBezTo>
                    <a:pt x="88" y="27"/>
                    <a:pt x="88" y="27"/>
                    <a:pt x="88" y="27"/>
                  </a:cubicBezTo>
                  <a:cubicBezTo>
                    <a:pt x="88" y="27"/>
                    <a:pt x="88" y="27"/>
                    <a:pt x="88" y="27"/>
                  </a:cubicBezTo>
                  <a:cubicBezTo>
                    <a:pt x="65" y="4"/>
                    <a:pt x="65" y="4"/>
                    <a:pt x="65" y="4"/>
                  </a:cubicBezTo>
                  <a:cubicBezTo>
                    <a:pt x="61" y="0"/>
                    <a:pt x="55" y="0"/>
                    <a:pt x="51" y="4"/>
                  </a:cubicBezTo>
                  <a:cubicBezTo>
                    <a:pt x="47" y="8"/>
                    <a:pt x="47" y="14"/>
                    <a:pt x="51" y="18"/>
                  </a:cubicBezTo>
                  <a:cubicBezTo>
                    <a:pt x="56" y="24"/>
                    <a:pt x="56" y="24"/>
                    <a:pt x="56" y="24"/>
                  </a:cubicBezTo>
                  <a:cubicBezTo>
                    <a:pt x="10" y="24"/>
                    <a:pt x="10" y="24"/>
                    <a:pt x="10" y="24"/>
                  </a:cubicBezTo>
                  <a:cubicBezTo>
                    <a:pt x="5" y="24"/>
                    <a:pt x="0" y="28"/>
                    <a:pt x="0" y="34"/>
                  </a:cubicBezTo>
                  <a:cubicBezTo>
                    <a:pt x="0" y="39"/>
                    <a:pt x="5" y="44"/>
                    <a:pt x="10" y="44"/>
                  </a:cubicBezTo>
                  <a:cubicBezTo>
                    <a:pt x="56" y="44"/>
                    <a:pt x="56" y="44"/>
                    <a:pt x="56" y="44"/>
                  </a:cubicBezTo>
                  <a:cubicBezTo>
                    <a:pt x="51" y="49"/>
                    <a:pt x="51" y="49"/>
                    <a:pt x="51" y="49"/>
                  </a:cubicBezTo>
                  <a:cubicBezTo>
                    <a:pt x="47" y="53"/>
                    <a:pt x="47" y="59"/>
                    <a:pt x="51" y="63"/>
                  </a:cubicBezTo>
                  <a:cubicBezTo>
                    <a:pt x="53" y="65"/>
                    <a:pt x="55" y="66"/>
                    <a:pt x="58" y="66"/>
                  </a:cubicBezTo>
                  <a:cubicBezTo>
                    <a:pt x="60" y="66"/>
                    <a:pt x="63" y="65"/>
                    <a:pt x="65" y="63"/>
                  </a:cubicBezTo>
                  <a:cubicBezTo>
                    <a:pt x="88" y="41"/>
                    <a:pt x="88" y="41"/>
                    <a:pt x="88" y="41"/>
                  </a:cubicBezTo>
                  <a:cubicBezTo>
                    <a:pt x="88" y="41"/>
                    <a:pt x="88" y="41"/>
                    <a:pt x="88" y="41"/>
                  </a:cubicBezTo>
                  <a:cubicBezTo>
                    <a:pt x="88" y="40"/>
                    <a:pt x="88" y="40"/>
                    <a:pt x="89" y="39"/>
                  </a:cubicBezTo>
                  <a:cubicBezTo>
                    <a:pt x="89" y="39"/>
                    <a:pt x="89" y="39"/>
                    <a:pt x="89" y="38"/>
                  </a:cubicBezTo>
                  <a:cubicBezTo>
                    <a:pt x="89" y="38"/>
                    <a:pt x="90" y="38"/>
                    <a:pt x="90" y="37"/>
                  </a:cubicBezTo>
                  <a:cubicBezTo>
                    <a:pt x="90" y="37"/>
                    <a:pt x="90" y="37"/>
                    <a:pt x="90" y="36"/>
                  </a:cubicBezTo>
                  <a:cubicBezTo>
                    <a:pt x="90" y="36"/>
                    <a:pt x="90" y="36"/>
                    <a:pt x="90" y="36"/>
                  </a:cubicBezTo>
                  <a:cubicBezTo>
                    <a:pt x="91" y="34"/>
                    <a:pt x="91" y="33"/>
                    <a:pt x="90" y="32"/>
                  </a:cubicBezTo>
                  <a:cubicBezTo>
                    <a:pt x="90" y="31"/>
                    <a:pt x="90" y="31"/>
                    <a:pt x="90" y="31"/>
                  </a:cubicBezTo>
                  <a:close/>
                </a:path>
              </a:pathLst>
            </a:custGeom>
            <a:solidFill>
              <a:srgbClr val="0D4960"/>
            </a:solidFill>
            <a:ln>
              <a:noFill/>
            </a:ln>
            <a:extLst/>
          </p:spPr>
          <p:txBody>
            <a:bodyPr/>
            <a:lstStyle/>
            <a:p>
              <a:endParaRPr lang="zh-CN" altLang="en-US">
                <a:latin typeface="+mn-lt"/>
                <a:cs typeface="+mn-ea"/>
                <a:sym typeface="+mn-lt"/>
              </a:endParaRPr>
            </a:p>
          </p:txBody>
        </p:sp>
      </p:grpSp>
      <p:grpSp>
        <p:nvGrpSpPr>
          <p:cNvPr id="32" name="组合 31"/>
          <p:cNvGrpSpPr/>
          <p:nvPr/>
        </p:nvGrpSpPr>
        <p:grpSpPr>
          <a:xfrm>
            <a:off x="8643938" y="5226050"/>
            <a:ext cx="3347434" cy="1120505"/>
            <a:chOff x="8643938" y="5226050"/>
            <a:chExt cx="3347434" cy="1120505"/>
          </a:xfrm>
        </p:grpSpPr>
        <p:sp>
          <p:nvSpPr>
            <p:cNvPr id="33" name="Oval 20"/>
            <p:cNvSpPr/>
            <p:nvPr/>
          </p:nvSpPr>
          <p:spPr bwMode="auto">
            <a:xfrm>
              <a:off x="8643938" y="5341938"/>
              <a:ext cx="661987" cy="661987"/>
            </a:xfrm>
            <a:prstGeom prst="ellipse">
              <a:avLst/>
            </a:prstGeom>
            <a:noFill/>
            <a:ln w="285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34" name="TextBox 26"/>
            <p:cNvSpPr txBox="1"/>
            <p:nvPr/>
          </p:nvSpPr>
          <p:spPr bwMode="auto">
            <a:xfrm>
              <a:off x="9551988" y="5226050"/>
              <a:ext cx="1601787" cy="369332"/>
            </a:xfrm>
            <a:prstGeom prst="rect">
              <a:avLst/>
            </a:prstGeom>
            <a:noFill/>
          </p:spPr>
          <p:txBody>
            <a:bodyPr>
              <a:spAutoFit/>
            </a:bodyPr>
            <a:lstStyle/>
            <a:p>
              <a:pPr>
                <a:defRPr/>
              </a:pPr>
              <a:r>
                <a:rPr lang="zh-CN" altLang="en-US" dirty="0">
                  <a:solidFill>
                    <a:srgbClr val="0D4960"/>
                  </a:solidFill>
                  <a:latin typeface="迷你简菱心" panose="02010609000101010101" pitchFamily="49" charset="-122"/>
                  <a:ea typeface="迷你简菱心" panose="02010609000101010101" pitchFamily="49" charset="-122"/>
                  <a:cs typeface="+mn-ea"/>
                  <a:sym typeface="+mn-lt"/>
                </a:rPr>
                <a:t>项目背景</a:t>
              </a:r>
            </a:p>
          </p:txBody>
        </p:sp>
        <p:sp>
          <p:nvSpPr>
            <p:cNvPr id="35" name="TextBox 27"/>
            <p:cNvSpPr txBox="1"/>
            <p:nvPr/>
          </p:nvSpPr>
          <p:spPr bwMode="auto">
            <a:xfrm>
              <a:off x="9551988" y="5534025"/>
              <a:ext cx="2439384" cy="812530"/>
            </a:xfrm>
            <a:prstGeom prst="rect">
              <a:avLst/>
            </a:prstGeom>
            <a:noFill/>
          </p:spPr>
          <p:txBody>
            <a:bodyPr wrap="square">
              <a:spAutoFit/>
            </a:bodyPr>
            <a:lstStyle/>
            <a:p>
              <a:pP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sp>
          <p:nvSpPr>
            <p:cNvPr id="36" name="Freeform 33"/>
            <p:cNvSpPr>
              <a:spLocks noEditPoints="1"/>
            </p:cNvSpPr>
            <p:nvPr/>
          </p:nvSpPr>
          <p:spPr bwMode="auto">
            <a:xfrm>
              <a:off x="8805863" y="5500688"/>
              <a:ext cx="338137" cy="331787"/>
            </a:xfrm>
            <a:custGeom>
              <a:avLst/>
              <a:gdLst>
                <a:gd name="T0" fmla="*/ 200 w 200"/>
                <a:gd name="T1" fmla="*/ 88 h 196"/>
                <a:gd name="T2" fmla="*/ 198 w 200"/>
                <a:gd name="T3" fmla="*/ 93 h 196"/>
                <a:gd name="T4" fmla="*/ 166 w 200"/>
                <a:gd name="T5" fmla="*/ 131 h 196"/>
                <a:gd name="T6" fmla="*/ 159 w 200"/>
                <a:gd name="T7" fmla="*/ 135 h 196"/>
                <a:gd name="T8" fmla="*/ 152 w 200"/>
                <a:gd name="T9" fmla="*/ 131 h 196"/>
                <a:gd name="T10" fmla="*/ 120 w 200"/>
                <a:gd name="T11" fmla="*/ 93 h 196"/>
                <a:gd name="T12" fmla="*/ 118 w 200"/>
                <a:gd name="T13" fmla="*/ 88 h 196"/>
                <a:gd name="T14" fmla="*/ 125 w 200"/>
                <a:gd name="T15" fmla="*/ 82 h 196"/>
                <a:gd name="T16" fmla="*/ 149 w 200"/>
                <a:gd name="T17" fmla="*/ 82 h 196"/>
                <a:gd name="T18" fmla="*/ 100 w 200"/>
                <a:gd name="T19" fmla="*/ 20 h 196"/>
                <a:gd name="T20" fmla="*/ 100 w 200"/>
                <a:gd name="T21" fmla="*/ 20 h 196"/>
                <a:gd name="T22" fmla="*/ 67 w 200"/>
                <a:gd name="T23" fmla="*/ 37 h 196"/>
                <a:gd name="T24" fmla="*/ 53 w 200"/>
                <a:gd name="T25" fmla="*/ 38 h 196"/>
                <a:gd name="T26" fmla="*/ 52 w 200"/>
                <a:gd name="T27" fmla="*/ 24 h 196"/>
                <a:gd name="T28" fmla="*/ 100 w 200"/>
                <a:gd name="T29" fmla="*/ 0 h 196"/>
                <a:gd name="T30" fmla="*/ 100 w 200"/>
                <a:gd name="T31" fmla="*/ 0 h 196"/>
                <a:gd name="T32" fmla="*/ 169 w 200"/>
                <a:gd name="T33" fmla="*/ 82 h 196"/>
                <a:gd name="T34" fmla="*/ 193 w 200"/>
                <a:gd name="T35" fmla="*/ 82 h 196"/>
                <a:gd name="T36" fmla="*/ 200 w 200"/>
                <a:gd name="T37" fmla="*/ 88 h 196"/>
                <a:gd name="T38" fmla="*/ 147 w 200"/>
                <a:gd name="T39" fmla="*/ 158 h 196"/>
                <a:gd name="T40" fmla="*/ 133 w 200"/>
                <a:gd name="T41" fmla="*/ 159 h 196"/>
                <a:gd name="T42" fmla="*/ 100 w 200"/>
                <a:gd name="T43" fmla="*/ 176 h 196"/>
                <a:gd name="T44" fmla="*/ 52 w 200"/>
                <a:gd name="T45" fmla="*/ 114 h 196"/>
                <a:gd name="T46" fmla="*/ 75 w 200"/>
                <a:gd name="T47" fmla="*/ 114 h 196"/>
                <a:gd name="T48" fmla="*/ 83 w 200"/>
                <a:gd name="T49" fmla="*/ 108 h 196"/>
                <a:gd name="T50" fmla="*/ 81 w 200"/>
                <a:gd name="T51" fmla="*/ 103 h 196"/>
                <a:gd name="T52" fmla="*/ 48 w 200"/>
                <a:gd name="T53" fmla="*/ 64 h 196"/>
                <a:gd name="T54" fmla="*/ 41 w 200"/>
                <a:gd name="T55" fmla="*/ 61 h 196"/>
                <a:gd name="T56" fmla="*/ 35 w 200"/>
                <a:gd name="T57" fmla="*/ 64 h 196"/>
                <a:gd name="T58" fmla="*/ 2 w 200"/>
                <a:gd name="T59" fmla="*/ 103 h 196"/>
                <a:gd name="T60" fmla="*/ 0 w 200"/>
                <a:gd name="T61" fmla="*/ 108 h 196"/>
                <a:gd name="T62" fmla="*/ 7 w 200"/>
                <a:gd name="T63" fmla="*/ 114 h 196"/>
                <a:gd name="T64" fmla="*/ 32 w 200"/>
                <a:gd name="T65" fmla="*/ 114 h 196"/>
                <a:gd name="T66" fmla="*/ 100 w 200"/>
                <a:gd name="T67" fmla="*/ 196 h 196"/>
                <a:gd name="T68" fmla="*/ 148 w 200"/>
                <a:gd name="T69" fmla="*/ 172 h 196"/>
                <a:gd name="T70" fmla="*/ 147 w 200"/>
                <a:gd name="T71" fmla="*/ 15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196">
                  <a:moveTo>
                    <a:pt x="200" y="88"/>
                  </a:moveTo>
                  <a:cubicBezTo>
                    <a:pt x="200" y="89"/>
                    <a:pt x="200" y="91"/>
                    <a:pt x="198" y="93"/>
                  </a:cubicBezTo>
                  <a:cubicBezTo>
                    <a:pt x="166" y="131"/>
                    <a:pt x="166" y="131"/>
                    <a:pt x="166" y="131"/>
                  </a:cubicBezTo>
                  <a:cubicBezTo>
                    <a:pt x="164" y="134"/>
                    <a:pt x="161" y="135"/>
                    <a:pt x="159" y="135"/>
                  </a:cubicBezTo>
                  <a:cubicBezTo>
                    <a:pt x="156" y="135"/>
                    <a:pt x="154" y="134"/>
                    <a:pt x="152" y="131"/>
                  </a:cubicBezTo>
                  <a:cubicBezTo>
                    <a:pt x="120" y="93"/>
                    <a:pt x="120" y="93"/>
                    <a:pt x="120" y="93"/>
                  </a:cubicBezTo>
                  <a:cubicBezTo>
                    <a:pt x="118" y="91"/>
                    <a:pt x="118" y="89"/>
                    <a:pt x="118" y="88"/>
                  </a:cubicBezTo>
                  <a:cubicBezTo>
                    <a:pt x="118" y="85"/>
                    <a:pt x="120" y="82"/>
                    <a:pt x="125" y="82"/>
                  </a:cubicBezTo>
                  <a:cubicBezTo>
                    <a:pt x="149" y="82"/>
                    <a:pt x="149" y="82"/>
                    <a:pt x="149" y="82"/>
                  </a:cubicBezTo>
                  <a:cubicBezTo>
                    <a:pt x="148" y="47"/>
                    <a:pt x="127" y="20"/>
                    <a:pt x="100" y="20"/>
                  </a:cubicBezTo>
                  <a:cubicBezTo>
                    <a:pt x="100" y="20"/>
                    <a:pt x="100" y="20"/>
                    <a:pt x="100" y="20"/>
                  </a:cubicBezTo>
                  <a:cubicBezTo>
                    <a:pt x="88" y="20"/>
                    <a:pt x="76" y="26"/>
                    <a:pt x="67" y="37"/>
                  </a:cubicBezTo>
                  <a:cubicBezTo>
                    <a:pt x="64" y="41"/>
                    <a:pt x="58" y="42"/>
                    <a:pt x="53" y="38"/>
                  </a:cubicBezTo>
                  <a:cubicBezTo>
                    <a:pt x="49" y="35"/>
                    <a:pt x="48" y="28"/>
                    <a:pt x="52" y="24"/>
                  </a:cubicBezTo>
                  <a:cubicBezTo>
                    <a:pt x="65" y="8"/>
                    <a:pt x="82" y="0"/>
                    <a:pt x="100" y="0"/>
                  </a:cubicBezTo>
                  <a:cubicBezTo>
                    <a:pt x="100" y="0"/>
                    <a:pt x="100" y="0"/>
                    <a:pt x="100" y="0"/>
                  </a:cubicBezTo>
                  <a:cubicBezTo>
                    <a:pt x="138" y="0"/>
                    <a:pt x="168" y="36"/>
                    <a:pt x="169" y="82"/>
                  </a:cubicBezTo>
                  <a:cubicBezTo>
                    <a:pt x="193" y="82"/>
                    <a:pt x="193" y="82"/>
                    <a:pt x="193" y="82"/>
                  </a:cubicBezTo>
                  <a:cubicBezTo>
                    <a:pt x="198" y="82"/>
                    <a:pt x="200" y="85"/>
                    <a:pt x="200" y="88"/>
                  </a:cubicBezTo>
                  <a:close/>
                  <a:moveTo>
                    <a:pt x="147" y="158"/>
                  </a:moveTo>
                  <a:cubicBezTo>
                    <a:pt x="143" y="154"/>
                    <a:pt x="136" y="155"/>
                    <a:pt x="133" y="159"/>
                  </a:cubicBezTo>
                  <a:cubicBezTo>
                    <a:pt x="124" y="170"/>
                    <a:pt x="112" y="176"/>
                    <a:pt x="100" y="176"/>
                  </a:cubicBezTo>
                  <a:cubicBezTo>
                    <a:pt x="74" y="176"/>
                    <a:pt x="52" y="149"/>
                    <a:pt x="52" y="114"/>
                  </a:cubicBezTo>
                  <a:cubicBezTo>
                    <a:pt x="75" y="114"/>
                    <a:pt x="75" y="114"/>
                    <a:pt x="75" y="114"/>
                  </a:cubicBezTo>
                  <a:cubicBezTo>
                    <a:pt x="80" y="114"/>
                    <a:pt x="83" y="111"/>
                    <a:pt x="83" y="108"/>
                  </a:cubicBezTo>
                  <a:cubicBezTo>
                    <a:pt x="83" y="107"/>
                    <a:pt x="82" y="105"/>
                    <a:pt x="81" y="103"/>
                  </a:cubicBezTo>
                  <a:cubicBezTo>
                    <a:pt x="48" y="64"/>
                    <a:pt x="48" y="64"/>
                    <a:pt x="48" y="64"/>
                  </a:cubicBezTo>
                  <a:cubicBezTo>
                    <a:pt x="46" y="62"/>
                    <a:pt x="44" y="61"/>
                    <a:pt x="41" y="61"/>
                  </a:cubicBezTo>
                  <a:cubicBezTo>
                    <a:pt x="39" y="61"/>
                    <a:pt x="36" y="62"/>
                    <a:pt x="35" y="64"/>
                  </a:cubicBezTo>
                  <a:cubicBezTo>
                    <a:pt x="2" y="103"/>
                    <a:pt x="2" y="103"/>
                    <a:pt x="2" y="103"/>
                  </a:cubicBezTo>
                  <a:cubicBezTo>
                    <a:pt x="1" y="105"/>
                    <a:pt x="0" y="107"/>
                    <a:pt x="0" y="108"/>
                  </a:cubicBezTo>
                  <a:cubicBezTo>
                    <a:pt x="0" y="111"/>
                    <a:pt x="3" y="114"/>
                    <a:pt x="7" y="114"/>
                  </a:cubicBezTo>
                  <a:cubicBezTo>
                    <a:pt x="32" y="114"/>
                    <a:pt x="32" y="114"/>
                    <a:pt x="32" y="114"/>
                  </a:cubicBezTo>
                  <a:cubicBezTo>
                    <a:pt x="32" y="160"/>
                    <a:pt x="63" y="196"/>
                    <a:pt x="100" y="196"/>
                  </a:cubicBezTo>
                  <a:cubicBezTo>
                    <a:pt x="118" y="196"/>
                    <a:pt x="136" y="188"/>
                    <a:pt x="148" y="172"/>
                  </a:cubicBezTo>
                  <a:cubicBezTo>
                    <a:pt x="152" y="168"/>
                    <a:pt x="151" y="161"/>
                    <a:pt x="147" y="158"/>
                  </a:cubicBezTo>
                  <a:close/>
                </a:path>
              </a:pathLst>
            </a:custGeom>
            <a:solidFill>
              <a:srgbClr val="0D4960"/>
            </a:solidFill>
            <a:ln>
              <a:noFill/>
            </a:ln>
            <a:extLst/>
          </p:spPr>
          <p:txBody>
            <a:bodyPr/>
            <a:lstStyle/>
            <a:p>
              <a:pPr eaLnBrk="1" fontAlgn="auto" hangingPunct="1">
                <a:spcBef>
                  <a:spcPts val="0"/>
                </a:spcBef>
                <a:spcAft>
                  <a:spcPts val="0"/>
                </a:spcAft>
                <a:defRPr/>
              </a:pPr>
              <a:endParaRPr lang="en-US">
                <a:latin typeface="+mn-lt"/>
                <a:cs typeface="+mn-ea"/>
                <a:sym typeface="+mn-lt"/>
              </a:endParaRPr>
            </a:p>
          </p:txBody>
        </p:sp>
      </p:grpSp>
      <p:grpSp>
        <p:nvGrpSpPr>
          <p:cNvPr id="37" name="组合 36"/>
          <p:cNvGrpSpPr/>
          <p:nvPr/>
        </p:nvGrpSpPr>
        <p:grpSpPr>
          <a:xfrm>
            <a:off x="8643938" y="2603500"/>
            <a:ext cx="3347434" cy="1097487"/>
            <a:chOff x="8643938" y="2603500"/>
            <a:chExt cx="3347434" cy="1097487"/>
          </a:xfrm>
        </p:grpSpPr>
        <p:sp>
          <p:nvSpPr>
            <p:cNvPr id="38" name="Oval 16"/>
            <p:cNvSpPr/>
            <p:nvPr/>
          </p:nvSpPr>
          <p:spPr bwMode="auto">
            <a:xfrm>
              <a:off x="8643938" y="2746375"/>
              <a:ext cx="661987" cy="661988"/>
            </a:xfrm>
            <a:prstGeom prst="ellipse">
              <a:avLst/>
            </a:prstGeom>
            <a:noFill/>
            <a:ln w="285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39" name="TextBox 22"/>
            <p:cNvSpPr txBox="1"/>
            <p:nvPr/>
          </p:nvSpPr>
          <p:spPr bwMode="auto">
            <a:xfrm>
              <a:off x="9551988" y="2603500"/>
              <a:ext cx="1601787" cy="369332"/>
            </a:xfrm>
            <a:prstGeom prst="rect">
              <a:avLst/>
            </a:prstGeom>
            <a:noFill/>
          </p:spPr>
          <p:txBody>
            <a:bodyPr>
              <a:spAutoFit/>
            </a:bodyPr>
            <a:lstStyle/>
            <a:p>
              <a:pPr>
                <a:defRPr/>
              </a:pPr>
              <a:r>
                <a:rPr lang="zh-CN" altLang="en-US" dirty="0">
                  <a:solidFill>
                    <a:srgbClr val="0D4960"/>
                  </a:solidFill>
                  <a:latin typeface="迷你简菱心" panose="02010609000101010101" pitchFamily="49" charset="-122"/>
                  <a:ea typeface="迷你简菱心" panose="02010609000101010101" pitchFamily="49" charset="-122"/>
                  <a:cs typeface="+mn-ea"/>
                  <a:sym typeface="+mn-lt"/>
                </a:rPr>
                <a:t>项目背景</a:t>
              </a:r>
            </a:p>
          </p:txBody>
        </p:sp>
        <p:sp>
          <p:nvSpPr>
            <p:cNvPr id="40" name="TextBox 23"/>
            <p:cNvSpPr txBox="1"/>
            <p:nvPr/>
          </p:nvSpPr>
          <p:spPr bwMode="auto">
            <a:xfrm>
              <a:off x="9551988" y="2911475"/>
              <a:ext cx="2439384" cy="789512"/>
            </a:xfrm>
            <a:prstGeom prst="rect">
              <a:avLst/>
            </a:prstGeom>
            <a:noFill/>
          </p:spPr>
          <p:txBody>
            <a:bodyPr wrap="square">
              <a:spAutoFit/>
            </a:bodyPr>
            <a:lstStyle/>
            <a:p>
              <a:pP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sp>
          <p:nvSpPr>
            <p:cNvPr id="41" name="Freeform 48"/>
            <p:cNvSpPr>
              <a:spLocks noEditPoints="1"/>
            </p:cNvSpPr>
            <p:nvPr/>
          </p:nvSpPr>
          <p:spPr bwMode="auto">
            <a:xfrm>
              <a:off x="8820150" y="2911475"/>
              <a:ext cx="309563" cy="322263"/>
            </a:xfrm>
            <a:custGeom>
              <a:avLst/>
              <a:gdLst>
                <a:gd name="T0" fmla="*/ 0 w 183"/>
                <a:gd name="T1" fmla="*/ 103 h 191"/>
                <a:gd name="T2" fmla="*/ 0 w 183"/>
                <a:gd name="T3" fmla="*/ 59 h 191"/>
                <a:gd name="T4" fmla="*/ 8 w 183"/>
                <a:gd name="T5" fmla="*/ 39 h 191"/>
                <a:gd name="T6" fmla="*/ 28 w 183"/>
                <a:gd name="T7" fmla="*/ 31 h 191"/>
                <a:gd name="T8" fmla="*/ 130 w 183"/>
                <a:gd name="T9" fmla="*/ 31 h 191"/>
                <a:gd name="T10" fmla="*/ 130 w 183"/>
                <a:gd name="T11" fmla="*/ 7 h 191"/>
                <a:gd name="T12" fmla="*/ 136 w 183"/>
                <a:gd name="T13" fmla="*/ 0 h 191"/>
                <a:gd name="T14" fmla="*/ 141 w 183"/>
                <a:gd name="T15" fmla="*/ 2 h 191"/>
                <a:gd name="T16" fmla="*/ 180 w 183"/>
                <a:gd name="T17" fmla="*/ 34 h 191"/>
                <a:gd name="T18" fmla="*/ 183 w 183"/>
                <a:gd name="T19" fmla="*/ 41 h 191"/>
                <a:gd name="T20" fmla="*/ 180 w 183"/>
                <a:gd name="T21" fmla="*/ 48 h 191"/>
                <a:gd name="T22" fmla="*/ 141 w 183"/>
                <a:gd name="T23" fmla="*/ 80 h 191"/>
                <a:gd name="T24" fmla="*/ 136 w 183"/>
                <a:gd name="T25" fmla="*/ 82 h 191"/>
                <a:gd name="T26" fmla="*/ 130 w 183"/>
                <a:gd name="T27" fmla="*/ 75 h 191"/>
                <a:gd name="T28" fmla="*/ 130 w 183"/>
                <a:gd name="T29" fmla="*/ 51 h 191"/>
                <a:gd name="T30" fmla="*/ 28 w 183"/>
                <a:gd name="T31" fmla="*/ 51 h 191"/>
                <a:gd name="T32" fmla="*/ 22 w 183"/>
                <a:gd name="T33" fmla="*/ 53 h 191"/>
                <a:gd name="T34" fmla="*/ 20 w 183"/>
                <a:gd name="T35" fmla="*/ 59 h 191"/>
                <a:gd name="T36" fmla="*/ 20 w 183"/>
                <a:gd name="T37" fmla="*/ 103 h 191"/>
                <a:gd name="T38" fmla="*/ 10 w 183"/>
                <a:gd name="T39" fmla="*/ 113 h 191"/>
                <a:gd name="T40" fmla="*/ 0 w 183"/>
                <a:gd name="T41" fmla="*/ 103 h 191"/>
                <a:gd name="T42" fmla="*/ 173 w 183"/>
                <a:gd name="T43" fmla="*/ 78 h 191"/>
                <a:gd name="T44" fmla="*/ 163 w 183"/>
                <a:gd name="T45" fmla="*/ 88 h 191"/>
                <a:gd name="T46" fmla="*/ 163 w 183"/>
                <a:gd name="T47" fmla="*/ 132 h 191"/>
                <a:gd name="T48" fmla="*/ 162 w 183"/>
                <a:gd name="T49" fmla="*/ 138 h 191"/>
                <a:gd name="T50" fmla="*/ 156 w 183"/>
                <a:gd name="T51" fmla="*/ 140 h 191"/>
                <a:gd name="T52" fmla="*/ 53 w 183"/>
                <a:gd name="T53" fmla="*/ 140 h 191"/>
                <a:gd name="T54" fmla="*/ 53 w 183"/>
                <a:gd name="T55" fmla="*/ 116 h 191"/>
                <a:gd name="T56" fmla="*/ 47 w 183"/>
                <a:gd name="T57" fmla="*/ 109 h 191"/>
                <a:gd name="T58" fmla="*/ 42 w 183"/>
                <a:gd name="T59" fmla="*/ 111 h 191"/>
                <a:gd name="T60" fmla="*/ 4 w 183"/>
                <a:gd name="T61" fmla="*/ 143 h 191"/>
                <a:gd name="T62" fmla="*/ 0 w 183"/>
                <a:gd name="T63" fmla="*/ 150 h 191"/>
                <a:gd name="T64" fmla="*/ 4 w 183"/>
                <a:gd name="T65" fmla="*/ 156 h 191"/>
                <a:gd name="T66" fmla="*/ 42 w 183"/>
                <a:gd name="T67" fmla="*/ 189 h 191"/>
                <a:gd name="T68" fmla="*/ 47 w 183"/>
                <a:gd name="T69" fmla="*/ 191 h 191"/>
                <a:gd name="T70" fmla="*/ 53 w 183"/>
                <a:gd name="T71" fmla="*/ 184 h 191"/>
                <a:gd name="T72" fmla="*/ 53 w 183"/>
                <a:gd name="T73" fmla="*/ 160 h 191"/>
                <a:gd name="T74" fmla="*/ 155 w 183"/>
                <a:gd name="T75" fmla="*/ 160 h 191"/>
                <a:gd name="T76" fmla="*/ 156 w 183"/>
                <a:gd name="T77" fmla="*/ 160 h 191"/>
                <a:gd name="T78" fmla="*/ 175 w 183"/>
                <a:gd name="T79" fmla="*/ 152 h 191"/>
                <a:gd name="T80" fmla="*/ 183 w 183"/>
                <a:gd name="T81" fmla="*/ 132 h 191"/>
                <a:gd name="T82" fmla="*/ 183 w 183"/>
                <a:gd name="T83" fmla="*/ 88 h 191"/>
                <a:gd name="T84" fmla="*/ 173 w 183"/>
                <a:gd name="T85" fmla="*/ 78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3" h="191">
                  <a:moveTo>
                    <a:pt x="0" y="103"/>
                  </a:moveTo>
                  <a:cubicBezTo>
                    <a:pt x="0" y="59"/>
                    <a:pt x="0" y="59"/>
                    <a:pt x="0" y="59"/>
                  </a:cubicBezTo>
                  <a:cubicBezTo>
                    <a:pt x="0" y="48"/>
                    <a:pt x="5" y="42"/>
                    <a:pt x="8" y="39"/>
                  </a:cubicBezTo>
                  <a:cubicBezTo>
                    <a:pt x="16" y="31"/>
                    <a:pt x="27" y="31"/>
                    <a:pt x="28" y="31"/>
                  </a:cubicBezTo>
                  <a:cubicBezTo>
                    <a:pt x="130" y="31"/>
                    <a:pt x="130" y="31"/>
                    <a:pt x="130" y="31"/>
                  </a:cubicBezTo>
                  <a:cubicBezTo>
                    <a:pt x="130" y="7"/>
                    <a:pt x="130" y="7"/>
                    <a:pt x="130" y="7"/>
                  </a:cubicBezTo>
                  <a:cubicBezTo>
                    <a:pt x="130" y="2"/>
                    <a:pt x="133" y="0"/>
                    <a:pt x="136" y="0"/>
                  </a:cubicBezTo>
                  <a:cubicBezTo>
                    <a:pt x="137" y="0"/>
                    <a:pt x="139" y="0"/>
                    <a:pt x="141" y="2"/>
                  </a:cubicBezTo>
                  <a:cubicBezTo>
                    <a:pt x="180" y="34"/>
                    <a:pt x="180" y="34"/>
                    <a:pt x="180" y="34"/>
                  </a:cubicBezTo>
                  <a:cubicBezTo>
                    <a:pt x="182" y="36"/>
                    <a:pt x="183" y="39"/>
                    <a:pt x="183" y="41"/>
                  </a:cubicBezTo>
                  <a:cubicBezTo>
                    <a:pt x="183" y="44"/>
                    <a:pt x="182" y="46"/>
                    <a:pt x="180" y="48"/>
                  </a:cubicBezTo>
                  <a:cubicBezTo>
                    <a:pt x="141" y="80"/>
                    <a:pt x="141" y="80"/>
                    <a:pt x="141" y="80"/>
                  </a:cubicBezTo>
                  <a:cubicBezTo>
                    <a:pt x="139" y="82"/>
                    <a:pt x="137" y="82"/>
                    <a:pt x="136" y="82"/>
                  </a:cubicBezTo>
                  <a:cubicBezTo>
                    <a:pt x="133" y="82"/>
                    <a:pt x="130" y="80"/>
                    <a:pt x="130" y="75"/>
                  </a:cubicBezTo>
                  <a:cubicBezTo>
                    <a:pt x="130" y="51"/>
                    <a:pt x="130" y="51"/>
                    <a:pt x="130" y="51"/>
                  </a:cubicBezTo>
                  <a:cubicBezTo>
                    <a:pt x="28" y="51"/>
                    <a:pt x="28" y="51"/>
                    <a:pt x="28" y="51"/>
                  </a:cubicBezTo>
                  <a:cubicBezTo>
                    <a:pt x="27" y="51"/>
                    <a:pt x="24" y="52"/>
                    <a:pt x="22" y="53"/>
                  </a:cubicBezTo>
                  <a:cubicBezTo>
                    <a:pt x="21" y="54"/>
                    <a:pt x="20" y="56"/>
                    <a:pt x="20" y="59"/>
                  </a:cubicBezTo>
                  <a:cubicBezTo>
                    <a:pt x="20" y="103"/>
                    <a:pt x="20" y="103"/>
                    <a:pt x="20" y="103"/>
                  </a:cubicBezTo>
                  <a:cubicBezTo>
                    <a:pt x="20" y="108"/>
                    <a:pt x="16" y="113"/>
                    <a:pt x="10" y="113"/>
                  </a:cubicBezTo>
                  <a:cubicBezTo>
                    <a:pt x="5" y="113"/>
                    <a:pt x="0" y="108"/>
                    <a:pt x="0" y="103"/>
                  </a:cubicBezTo>
                  <a:close/>
                  <a:moveTo>
                    <a:pt x="173" y="78"/>
                  </a:moveTo>
                  <a:cubicBezTo>
                    <a:pt x="168" y="78"/>
                    <a:pt x="163" y="83"/>
                    <a:pt x="163" y="88"/>
                  </a:cubicBezTo>
                  <a:cubicBezTo>
                    <a:pt x="163" y="132"/>
                    <a:pt x="163" y="132"/>
                    <a:pt x="163" y="132"/>
                  </a:cubicBezTo>
                  <a:cubicBezTo>
                    <a:pt x="163" y="135"/>
                    <a:pt x="163" y="137"/>
                    <a:pt x="162" y="138"/>
                  </a:cubicBezTo>
                  <a:cubicBezTo>
                    <a:pt x="160" y="139"/>
                    <a:pt x="157" y="140"/>
                    <a:pt x="156" y="140"/>
                  </a:cubicBezTo>
                  <a:cubicBezTo>
                    <a:pt x="53" y="140"/>
                    <a:pt x="53" y="140"/>
                    <a:pt x="53" y="140"/>
                  </a:cubicBezTo>
                  <a:cubicBezTo>
                    <a:pt x="53" y="116"/>
                    <a:pt x="53" y="116"/>
                    <a:pt x="53" y="116"/>
                  </a:cubicBezTo>
                  <a:cubicBezTo>
                    <a:pt x="53" y="111"/>
                    <a:pt x="50" y="109"/>
                    <a:pt x="47" y="109"/>
                  </a:cubicBezTo>
                  <a:cubicBezTo>
                    <a:pt x="46" y="109"/>
                    <a:pt x="44" y="109"/>
                    <a:pt x="42" y="111"/>
                  </a:cubicBezTo>
                  <a:cubicBezTo>
                    <a:pt x="4" y="143"/>
                    <a:pt x="4" y="143"/>
                    <a:pt x="4" y="143"/>
                  </a:cubicBezTo>
                  <a:cubicBezTo>
                    <a:pt x="2" y="145"/>
                    <a:pt x="0" y="147"/>
                    <a:pt x="0" y="150"/>
                  </a:cubicBezTo>
                  <a:cubicBezTo>
                    <a:pt x="0" y="152"/>
                    <a:pt x="2" y="155"/>
                    <a:pt x="4" y="156"/>
                  </a:cubicBezTo>
                  <a:cubicBezTo>
                    <a:pt x="42" y="189"/>
                    <a:pt x="42" y="189"/>
                    <a:pt x="42" y="189"/>
                  </a:cubicBezTo>
                  <a:cubicBezTo>
                    <a:pt x="44" y="190"/>
                    <a:pt x="46" y="191"/>
                    <a:pt x="47" y="191"/>
                  </a:cubicBezTo>
                  <a:cubicBezTo>
                    <a:pt x="50" y="191"/>
                    <a:pt x="53" y="189"/>
                    <a:pt x="53" y="184"/>
                  </a:cubicBezTo>
                  <a:cubicBezTo>
                    <a:pt x="53" y="160"/>
                    <a:pt x="53" y="160"/>
                    <a:pt x="53" y="160"/>
                  </a:cubicBezTo>
                  <a:cubicBezTo>
                    <a:pt x="155" y="160"/>
                    <a:pt x="155" y="160"/>
                    <a:pt x="155" y="160"/>
                  </a:cubicBezTo>
                  <a:cubicBezTo>
                    <a:pt x="156" y="160"/>
                    <a:pt x="156" y="160"/>
                    <a:pt x="156" y="160"/>
                  </a:cubicBezTo>
                  <a:cubicBezTo>
                    <a:pt x="159" y="160"/>
                    <a:pt x="168" y="159"/>
                    <a:pt x="175" y="152"/>
                  </a:cubicBezTo>
                  <a:cubicBezTo>
                    <a:pt x="179" y="149"/>
                    <a:pt x="183" y="143"/>
                    <a:pt x="183" y="132"/>
                  </a:cubicBezTo>
                  <a:cubicBezTo>
                    <a:pt x="183" y="88"/>
                    <a:pt x="183" y="88"/>
                    <a:pt x="183" y="88"/>
                  </a:cubicBezTo>
                  <a:cubicBezTo>
                    <a:pt x="183" y="83"/>
                    <a:pt x="179" y="78"/>
                    <a:pt x="173" y="78"/>
                  </a:cubicBezTo>
                  <a:close/>
                </a:path>
              </a:pathLst>
            </a:custGeom>
            <a:solidFill>
              <a:srgbClr val="0D4960"/>
            </a:solidFill>
            <a:ln>
              <a:noFill/>
            </a:ln>
            <a:extLst/>
          </p:spPr>
          <p:txBody>
            <a:bodyPr/>
            <a:lstStyle/>
            <a:p>
              <a:pPr eaLnBrk="1" fontAlgn="auto" hangingPunct="1">
                <a:spcBef>
                  <a:spcPts val="0"/>
                </a:spcBef>
                <a:spcAft>
                  <a:spcPts val="0"/>
                </a:spcAft>
                <a:defRPr/>
              </a:pPr>
              <a:endParaRPr lang="en-US">
                <a:latin typeface="+mn-lt"/>
                <a:cs typeface="+mn-ea"/>
                <a:sym typeface="+mn-lt"/>
              </a:endParaRPr>
            </a:p>
          </p:txBody>
        </p:sp>
      </p:grpSp>
      <p:grpSp>
        <p:nvGrpSpPr>
          <p:cNvPr id="42" name="组合 41"/>
          <p:cNvGrpSpPr/>
          <p:nvPr/>
        </p:nvGrpSpPr>
        <p:grpSpPr>
          <a:xfrm>
            <a:off x="187485" y="2603500"/>
            <a:ext cx="3360578" cy="1120505"/>
            <a:chOff x="187485" y="2603500"/>
            <a:chExt cx="3360578" cy="1120505"/>
          </a:xfrm>
        </p:grpSpPr>
        <p:sp>
          <p:nvSpPr>
            <p:cNvPr id="43" name="Oval 10"/>
            <p:cNvSpPr/>
            <p:nvPr/>
          </p:nvSpPr>
          <p:spPr bwMode="auto">
            <a:xfrm>
              <a:off x="2886075" y="2746375"/>
              <a:ext cx="661988" cy="661988"/>
            </a:xfrm>
            <a:prstGeom prst="ellipse">
              <a:avLst/>
            </a:prstGeom>
            <a:noFill/>
            <a:ln w="285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44" name="TextBox 28"/>
            <p:cNvSpPr txBox="1"/>
            <p:nvPr/>
          </p:nvSpPr>
          <p:spPr bwMode="auto">
            <a:xfrm>
              <a:off x="1038225" y="2603500"/>
              <a:ext cx="1601788" cy="369332"/>
            </a:xfrm>
            <a:prstGeom prst="rect">
              <a:avLst/>
            </a:prstGeom>
            <a:noFill/>
          </p:spPr>
          <p:txBody>
            <a:bodyPr>
              <a:spAutoFit/>
            </a:bodyPr>
            <a:lstStyle/>
            <a:p>
              <a:pPr algn="r" eaLnBrk="1" fontAlgn="auto" hangingPunct="1">
                <a:spcBef>
                  <a:spcPts val="0"/>
                </a:spcBef>
                <a:spcAft>
                  <a:spcPts val="0"/>
                </a:spcAft>
                <a:defRPr/>
              </a:pPr>
              <a:r>
                <a:rPr lang="zh-CN" altLang="en-US" dirty="0" smtClean="0">
                  <a:solidFill>
                    <a:srgbClr val="0D4960"/>
                  </a:solidFill>
                  <a:latin typeface="迷你简菱心" panose="02010609000101010101" pitchFamily="49" charset="-122"/>
                  <a:ea typeface="迷你简菱心" panose="02010609000101010101" pitchFamily="49" charset="-122"/>
                  <a:cs typeface="+mn-ea"/>
                  <a:sym typeface="+mn-lt"/>
                </a:rPr>
                <a:t>项目背景</a:t>
              </a:r>
              <a:endParaRPr lang="en-US" dirty="0">
                <a:solidFill>
                  <a:srgbClr val="0D4960"/>
                </a:solidFill>
                <a:latin typeface="迷你简菱心" panose="02010609000101010101" pitchFamily="49" charset="-122"/>
                <a:ea typeface="迷你简菱心" panose="02010609000101010101" pitchFamily="49" charset="-122"/>
                <a:cs typeface="+mn-ea"/>
                <a:sym typeface="+mn-lt"/>
              </a:endParaRPr>
            </a:p>
          </p:txBody>
        </p:sp>
        <p:sp>
          <p:nvSpPr>
            <p:cNvPr id="45" name="TextBox 29"/>
            <p:cNvSpPr txBox="1"/>
            <p:nvPr/>
          </p:nvSpPr>
          <p:spPr bwMode="auto">
            <a:xfrm>
              <a:off x="187485" y="2911475"/>
              <a:ext cx="2452528" cy="812530"/>
            </a:xfrm>
            <a:prstGeom prst="rect">
              <a:avLst/>
            </a:prstGeom>
            <a:noFill/>
          </p:spPr>
          <p:txBody>
            <a:bodyPr wrap="square">
              <a:spAutoFit/>
            </a:bodyPr>
            <a:lstStyle/>
            <a:p>
              <a:pPr algn="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sp>
          <p:nvSpPr>
            <p:cNvPr id="46" name="Freeform 50"/>
            <p:cNvSpPr>
              <a:spLocks/>
            </p:cNvSpPr>
            <p:nvPr/>
          </p:nvSpPr>
          <p:spPr bwMode="auto">
            <a:xfrm>
              <a:off x="3048849" y="2915834"/>
              <a:ext cx="332810" cy="322739"/>
            </a:xfrm>
            <a:custGeom>
              <a:avLst/>
              <a:gdLst>
                <a:gd name="T0" fmla="*/ 553670928 w 197"/>
                <a:gd name="T1" fmla="*/ 408154713 h 191"/>
                <a:gd name="T2" fmla="*/ 562232658 w 197"/>
                <a:gd name="T3" fmla="*/ 428134090 h 191"/>
                <a:gd name="T4" fmla="*/ 553670928 w 197"/>
                <a:gd name="T5" fmla="*/ 445258305 h 191"/>
                <a:gd name="T6" fmla="*/ 442365059 w 197"/>
                <a:gd name="T7" fmla="*/ 539448244 h 191"/>
                <a:gd name="T8" fmla="*/ 428096636 w 197"/>
                <a:gd name="T9" fmla="*/ 545156879 h 191"/>
                <a:gd name="T10" fmla="*/ 410971486 w 197"/>
                <a:gd name="T11" fmla="*/ 525177502 h 191"/>
                <a:gd name="T12" fmla="*/ 410971486 w 197"/>
                <a:gd name="T13" fmla="*/ 456675574 h 191"/>
                <a:gd name="T14" fmla="*/ 271127081 w 197"/>
                <a:gd name="T15" fmla="*/ 456675574 h 191"/>
                <a:gd name="T16" fmla="*/ 225463395 w 197"/>
                <a:gd name="T17" fmla="*/ 348214893 h 191"/>
                <a:gd name="T18" fmla="*/ 182654745 w 197"/>
                <a:gd name="T19" fmla="*/ 456675574 h 191"/>
                <a:gd name="T20" fmla="*/ 28540226 w 197"/>
                <a:gd name="T21" fmla="*/ 456675574 h 191"/>
                <a:gd name="T22" fmla="*/ 28540226 w 197"/>
                <a:gd name="T23" fmla="*/ 456675574 h 191"/>
                <a:gd name="T24" fmla="*/ 0 w 197"/>
                <a:gd name="T25" fmla="*/ 428134090 h 191"/>
                <a:gd name="T26" fmla="*/ 28540226 w 197"/>
                <a:gd name="T27" fmla="*/ 399590916 h 191"/>
                <a:gd name="T28" fmla="*/ 142699442 w 197"/>
                <a:gd name="T29" fmla="*/ 399590916 h 191"/>
                <a:gd name="T30" fmla="*/ 196924858 w 197"/>
                <a:gd name="T31" fmla="*/ 271150858 h 191"/>
                <a:gd name="T32" fmla="*/ 142699442 w 197"/>
                <a:gd name="T33" fmla="*/ 145565962 h 191"/>
                <a:gd name="T34" fmla="*/ 28540226 w 197"/>
                <a:gd name="T35" fmla="*/ 145565962 h 191"/>
                <a:gd name="T36" fmla="*/ 0 w 197"/>
                <a:gd name="T37" fmla="*/ 117022789 h 191"/>
                <a:gd name="T38" fmla="*/ 28540226 w 197"/>
                <a:gd name="T39" fmla="*/ 88481304 h 191"/>
                <a:gd name="T40" fmla="*/ 28540226 w 197"/>
                <a:gd name="T41" fmla="*/ 88481304 h 191"/>
                <a:gd name="T42" fmla="*/ 182654745 w 197"/>
                <a:gd name="T43" fmla="*/ 88481304 h 191"/>
                <a:gd name="T44" fmla="*/ 225463395 w 197"/>
                <a:gd name="T45" fmla="*/ 196941986 h 191"/>
                <a:gd name="T46" fmla="*/ 271127081 w 197"/>
                <a:gd name="T47" fmla="*/ 88481304 h 191"/>
                <a:gd name="T48" fmla="*/ 410971486 w 197"/>
                <a:gd name="T49" fmla="*/ 88481304 h 191"/>
                <a:gd name="T50" fmla="*/ 410971486 w 197"/>
                <a:gd name="T51" fmla="*/ 19979377 h 191"/>
                <a:gd name="T52" fmla="*/ 428096636 w 197"/>
                <a:gd name="T53" fmla="*/ 0 h 191"/>
                <a:gd name="T54" fmla="*/ 442365059 w 197"/>
                <a:gd name="T55" fmla="*/ 5708635 h 191"/>
                <a:gd name="T56" fmla="*/ 553670928 w 197"/>
                <a:gd name="T57" fmla="*/ 97043412 h 191"/>
                <a:gd name="T58" fmla="*/ 562232658 w 197"/>
                <a:gd name="T59" fmla="*/ 117022789 h 191"/>
                <a:gd name="T60" fmla="*/ 553670928 w 197"/>
                <a:gd name="T61" fmla="*/ 137002166 h 191"/>
                <a:gd name="T62" fmla="*/ 442365059 w 197"/>
                <a:gd name="T63" fmla="*/ 228338632 h 191"/>
                <a:gd name="T64" fmla="*/ 428096636 w 197"/>
                <a:gd name="T65" fmla="*/ 234045577 h 191"/>
                <a:gd name="T66" fmla="*/ 410971486 w 197"/>
                <a:gd name="T67" fmla="*/ 214066200 h 191"/>
                <a:gd name="T68" fmla="*/ 410971486 w 197"/>
                <a:gd name="T69" fmla="*/ 145565962 h 191"/>
                <a:gd name="T70" fmla="*/ 311082384 w 197"/>
                <a:gd name="T71" fmla="*/ 145565962 h 191"/>
                <a:gd name="T72" fmla="*/ 256856968 w 197"/>
                <a:gd name="T73" fmla="*/ 271150858 h 191"/>
                <a:gd name="T74" fmla="*/ 311082384 w 197"/>
                <a:gd name="T75" fmla="*/ 399590916 h 191"/>
                <a:gd name="T76" fmla="*/ 410971486 w 197"/>
                <a:gd name="T77" fmla="*/ 399590916 h 191"/>
                <a:gd name="T78" fmla="*/ 410971486 w 197"/>
                <a:gd name="T79" fmla="*/ 331090678 h 191"/>
                <a:gd name="T80" fmla="*/ 428096636 w 197"/>
                <a:gd name="T81" fmla="*/ 311111302 h 191"/>
                <a:gd name="T82" fmla="*/ 442365059 w 197"/>
                <a:gd name="T83" fmla="*/ 316818247 h 191"/>
                <a:gd name="T84" fmla="*/ 553670928 w 197"/>
                <a:gd name="T85" fmla="*/ 408154713 h 19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97" h="191">
                  <a:moveTo>
                    <a:pt x="194" y="143"/>
                  </a:moveTo>
                  <a:cubicBezTo>
                    <a:pt x="196" y="145"/>
                    <a:pt x="197" y="147"/>
                    <a:pt x="197" y="150"/>
                  </a:cubicBezTo>
                  <a:cubicBezTo>
                    <a:pt x="197" y="152"/>
                    <a:pt x="196" y="155"/>
                    <a:pt x="194" y="156"/>
                  </a:cubicBezTo>
                  <a:cubicBezTo>
                    <a:pt x="155" y="189"/>
                    <a:pt x="155" y="189"/>
                    <a:pt x="155" y="189"/>
                  </a:cubicBezTo>
                  <a:cubicBezTo>
                    <a:pt x="153" y="190"/>
                    <a:pt x="152" y="191"/>
                    <a:pt x="150" y="191"/>
                  </a:cubicBezTo>
                  <a:cubicBezTo>
                    <a:pt x="148" y="191"/>
                    <a:pt x="144" y="189"/>
                    <a:pt x="144" y="184"/>
                  </a:cubicBezTo>
                  <a:cubicBezTo>
                    <a:pt x="144" y="160"/>
                    <a:pt x="144" y="160"/>
                    <a:pt x="144" y="160"/>
                  </a:cubicBezTo>
                  <a:cubicBezTo>
                    <a:pt x="95" y="160"/>
                    <a:pt x="95" y="160"/>
                    <a:pt x="95" y="160"/>
                  </a:cubicBezTo>
                  <a:cubicBezTo>
                    <a:pt x="79" y="122"/>
                    <a:pt x="79" y="122"/>
                    <a:pt x="79" y="122"/>
                  </a:cubicBezTo>
                  <a:cubicBezTo>
                    <a:pt x="64" y="160"/>
                    <a:pt x="64" y="160"/>
                    <a:pt x="64" y="160"/>
                  </a:cubicBezTo>
                  <a:cubicBezTo>
                    <a:pt x="10" y="160"/>
                    <a:pt x="10" y="160"/>
                    <a:pt x="10" y="160"/>
                  </a:cubicBezTo>
                  <a:cubicBezTo>
                    <a:pt x="10" y="160"/>
                    <a:pt x="10" y="160"/>
                    <a:pt x="10" y="160"/>
                  </a:cubicBezTo>
                  <a:cubicBezTo>
                    <a:pt x="5" y="160"/>
                    <a:pt x="0" y="155"/>
                    <a:pt x="0" y="150"/>
                  </a:cubicBezTo>
                  <a:cubicBezTo>
                    <a:pt x="0" y="144"/>
                    <a:pt x="5" y="140"/>
                    <a:pt x="10" y="140"/>
                  </a:cubicBezTo>
                  <a:cubicBezTo>
                    <a:pt x="50" y="140"/>
                    <a:pt x="50" y="140"/>
                    <a:pt x="50" y="140"/>
                  </a:cubicBezTo>
                  <a:cubicBezTo>
                    <a:pt x="69" y="95"/>
                    <a:pt x="69" y="95"/>
                    <a:pt x="69" y="95"/>
                  </a:cubicBezTo>
                  <a:cubicBezTo>
                    <a:pt x="50" y="51"/>
                    <a:pt x="50" y="51"/>
                    <a:pt x="50" y="51"/>
                  </a:cubicBezTo>
                  <a:cubicBezTo>
                    <a:pt x="10" y="51"/>
                    <a:pt x="10" y="51"/>
                    <a:pt x="10" y="51"/>
                  </a:cubicBezTo>
                  <a:cubicBezTo>
                    <a:pt x="5" y="51"/>
                    <a:pt x="0" y="47"/>
                    <a:pt x="0" y="41"/>
                  </a:cubicBezTo>
                  <a:cubicBezTo>
                    <a:pt x="0" y="36"/>
                    <a:pt x="5" y="31"/>
                    <a:pt x="10" y="31"/>
                  </a:cubicBezTo>
                  <a:cubicBezTo>
                    <a:pt x="10" y="31"/>
                    <a:pt x="10" y="31"/>
                    <a:pt x="10" y="31"/>
                  </a:cubicBezTo>
                  <a:cubicBezTo>
                    <a:pt x="64" y="31"/>
                    <a:pt x="64" y="31"/>
                    <a:pt x="64" y="31"/>
                  </a:cubicBezTo>
                  <a:cubicBezTo>
                    <a:pt x="79" y="69"/>
                    <a:pt x="79" y="69"/>
                    <a:pt x="79" y="69"/>
                  </a:cubicBezTo>
                  <a:cubicBezTo>
                    <a:pt x="95" y="31"/>
                    <a:pt x="95" y="31"/>
                    <a:pt x="95" y="31"/>
                  </a:cubicBezTo>
                  <a:cubicBezTo>
                    <a:pt x="144" y="31"/>
                    <a:pt x="144" y="31"/>
                    <a:pt x="144" y="31"/>
                  </a:cubicBezTo>
                  <a:cubicBezTo>
                    <a:pt x="144" y="7"/>
                    <a:pt x="144" y="7"/>
                    <a:pt x="144" y="7"/>
                  </a:cubicBezTo>
                  <a:cubicBezTo>
                    <a:pt x="144" y="2"/>
                    <a:pt x="148" y="0"/>
                    <a:pt x="150" y="0"/>
                  </a:cubicBezTo>
                  <a:cubicBezTo>
                    <a:pt x="152" y="0"/>
                    <a:pt x="153" y="0"/>
                    <a:pt x="155" y="2"/>
                  </a:cubicBezTo>
                  <a:cubicBezTo>
                    <a:pt x="194" y="34"/>
                    <a:pt x="194" y="34"/>
                    <a:pt x="194" y="34"/>
                  </a:cubicBezTo>
                  <a:cubicBezTo>
                    <a:pt x="196" y="36"/>
                    <a:pt x="197" y="39"/>
                    <a:pt x="197" y="41"/>
                  </a:cubicBezTo>
                  <a:cubicBezTo>
                    <a:pt x="197" y="44"/>
                    <a:pt x="196" y="46"/>
                    <a:pt x="194" y="48"/>
                  </a:cubicBezTo>
                  <a:cubicBezTo>
                    <a:pt x="155" y="80"/>
                    <a:pt x="155" y="80"/>
                    <a:pt x="155" y="80"/>
                  </a:cubicBezTo>
                  <a:cubicBezTo>
                    <a:pt x="153" y="82"/>
                    <a:pt x="152" y="82"/>
                    <a:pt x="150" y="82"/>
                  </a:cubicBezTo>
                  <a:cubicBezTo>
                    <a:pt x="148" y="82"/>
                    <a:pt x="144" y="80"/>
                    <a:pt x="144" y="75"/>
                  </a:cubicBezTo>
                  <a:cubicBezTo>
                    <a:pt x="144" y="51"/>
                    <a:pt x="144" y="51"/>
                    <a:pt x="144" y="51"/>
                  </a:cubicBezTo>
                  <a:cubicBezTo>
                    <a:pt x="109" y="51"/>
                    <a:pt x="109" y="51"/>
                    <a:pt x="109" y="51"/>
                  </a:cubicBezTo>
                  <a:cubicBezTo>
                    <a:pt x="90" y="95"/>
                    <a:pt x="90" y="95"/>
                    <a:pt x="90" y="95"/>
                  </a:cubicBezTo>
                  <a:cubicBezTo>
                    <a:pt x="109" y="140"/>
                    <a:pt x="109" y="140"/>
                    <a:pt x="109" y="140"/>
                  </a:cubicBezTo>
                  <a:cubicBezTo>
                    <a:pt x="144" y="140"/>
                    <a:pt x="144" y="140"/>
                    <a:pt x="144" y="140"/>
                  </a:cubicBezTo>
                  <a:cubicBezTo>
                    <a:pt x="144" y="116"/>
                    <a:pt x="144" y="116"/>
                    <a:pt x="144" y="116"/>
                  </a:cubicBezTo>
                  <a:cubicBezTo>
                    <a:pt x="144" y="111"/>
                    <a:pt x="148" y="109"/>
                    <a:pt x="150" y="109"/>
                  </a:cubicBezTo>
                  <a:cubicBezTo>
                    <a:pt x="152" y="109"/>
                    <a:pt x="153" y="109"/>
                    <a:pt x="155" y="111"/>
                  </a:cubicBezTo>
                  <a:lnTo>
                    <a:pt x="194" y="143"/>
                  </a:lnTo>
                  <a:close/>
                </a:path>
              </a:pathLst>
            </a:custGeom>
            <a:solidFill>
              <a:srgbClr val="0D4960"/>
            </a:solidFill>
            <a:ln>
              <a:noFill/>
            </a:ln>
            <a:extLst/>
          </p:spPr>
          <p:txBody>
            <a:bodyPr/>
            <a:lstStyle/>
            <a:p>
              <a:endParaRPr lang="zh-CN" altLang="en-US">
                <a:latin typeface="+mn-lt"/>
                <a:cs typeface="+mn-ea"/>
                <a:sym typeface="+mn-lt"/>
              </a:endParaRPr>
            </a:p>
          </p:txBody>
        </p:sp>
      </p:grpSp>
    </p:spTree>
    <p:extLst>
      <p:ext uri="{BB962C8B-B14F-4D97-AF65-F5344CB8AC3E}">
        <p14:creationId xmlns:p14="http://schemas.microsoft.com/office/powerpoint/2010/main" val="311346933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42"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anim calcmode="lin" valueType="num">
                                          <p:cBhvr>
                                            <p:cTn id="22" dur="500" fill="hold"/>
                                            <p:tgtEl>
                                              <p:spTgt spid="8"/>
                                            </p:tgtEl>
                                            <p:attrNameLst>
                                              <p:attrName>ppt_x</p:attrName>
                                            </p:attrNameLst>
                                          </p:cBhvr>
                                          <p:tavLst>
                                            <p:tav tm="0">
                                              <p:val>
                                                <p:strVal val="#ppt_x"/>
                                              </p:val>
                                            </p:tav>
                                            <p:tav tm="100000">
                                              <p:val>
                                                <p:strVal val="#ppt_x"/>
                                              </p:val>
                                            </p:tav>
                                          </p:tavLst>
                                        </p:anim>
                                        <p:anim calcmode="lin" valueType="num">
                                          <p:cBhvr>
                                            <p:cTn id="23" dur="50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2250"/>
                                </p:stCondLst>
                                <p:childTnLst>
                                  <p:par>
                                    <p:cTn id="25" presetID="2" presetClass="entr" presetSubtype="8" fill="hold" nodeType="afterEffect" p14:presetBounceEnd="40000">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14:bounceEnd="40000">
                                          <p:cBhvr additive="base">
                                            <p:cTn id="27" dur="1000" fill="hold"/>
                                            <p:tgtEl>
                                              <p:spTgt spid="42"/>
                                            </p:tgtEl>
                                            <p:attrNameLst>
                                              <p:attrName>ppt_x</p:attrName>
                                            </p:attrNameLst>
                                          </p:cBhvr>
                                          <p:tavLst>
                                            <p:tav tm="0">
                                              <p:val>
                                                <p:strVal val="0-#ppt_w/2"/>
                                              </p:val>
                                            </p:tav>
                                            <p:tav tm="100000">
                                              <p:val>
                                                <p:strVal val="#ppt_x"/>
                                              </p:val>
                                            </p:tav>
                                          </p:tavLst>
                                        </p:anim>
                                        <p:anim calcmode="lin" valueType="num" p14:bounceEnd="40000">
                                          <p:cBhvr additive="base">
                                            <p:cTn id="28" dur="1000" fill="hold"/>
                                            <p:tgtEl>
                                              <p:spTgt spid="42"/>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14:presetBounceEnd="40000">
                                      <p:stCondLst>
                                        <p:cond delay="0"/>
                                      </p:stCondLst>
                                      <p:childTnLst>
                                        <p:set>
                                          <p:cBhvr>
                                            <p:cTn id="30" dur="1" fill="hold">
                                              <p:stCondLst>
                                                <p:cond delay="0"/>
                                              </p:stCondLst>
                                            </p:cTn>
                                            <p:tgtEl>
                                              <p:spTgt spid="37"/>
                                            </p:tgtEl>
                                            <p:attrNameLst>
                                              <p:attrName>style.visibility</p:attrName>
                                            </p:attrNameLst>
                                          </p:cBhvr>
                                          <p:to>
                                            <p:strVal val="visible"/>
                                          </p:to>
                                        </p:set>
                                        <p:anim calcmode="lin" valueType="num" p14:bounceEnd="40000">
                                          <p:cBhvr additive="base">
                                            <p:cTn id="31" dur="1000" fill="hold"/>
                                            <p:tgtEl>
                                              <p:spTgt spid="37"/>
                                            </p:tgtEl>
                                            <p:attrNameLst>
                                              <p:attrName>ppt_x</p:attrName>
                                            </p:attrNameLst>
                                          </p:cBhvr>
                                          <p:tavLst>
                                            <p:tav tm="0">
                                              <p:val>
                                                <p:strVal val="1+#ppt_w/2"/>
                                              </p:val>
                                            </p:tav>
                                            <p:tav tm="100000">
                                              <p:val>
                                                <p:strVal val="#ppt_x"/>
                                              </p:val>
                                            </p:tav>
                                          </p:tavLst>
                                        </p:anim>
                                        <p:anim calcmode="lin" valueType="num" p14:bounceEnd="40000">
                                          <p:cBhvr additive="base">
                                            <p:cTn id="32" dur="1000" fill="hold"/>
                                            <p:tgtEl>
                                              <p:spTgt spid="37"/>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14:presetBounceEnd="40000">
                                      <p:stCondLst>
                                        <p:cond delay="250"/>
                                      </p:stCondLst>
                                      <p:childTnLst>
                                        <p:set>
                                          <p:cBhvr>
                                            <p:cTn id="34" dur="1" fill="hold">
                                              <p:stCondLst>
                                                <p:cond delay="0"/>
                                              </p:stCondLst>
                                            </p:cTn>
                                            <p:tgtEl>
                                              <p:spTgt spid="27"/>
                                            </p:tgtEl>
                                            <p:attrNameLst>
                                              <p:attrName>style.visibility</p:attrName>
                                            </p:attrNameLst>
                                          </p:cBhvr>
                                          <p:to>
                                            <p:strVal val="visible"/>
                                          </p:to>
                                        </p:set>
                                        <p:anim calcmode="lin" valueType="num" p14:bounceEnd="40000">
                                          <p:cBhvr additive="base">
                                            <p:cTn id="35" dur="1000" fill="hold"/>
                                            <p:tgtEl>
                                              <p:spTgt spid="27"/>
                                            </p:tgtEl>
                                            <p:attrNameLst>
                                              <p:attrName>ppt_x</p:attrName>
                                            </p:attrNameLst>
                                          </p:cBhvr>
                                          <p:tavLst>
                                            <p:tav tm="0">
                                              <p:val>
                                                <p:strVal val="0-#ppt_w/2"/>
                                              </p:val>
                                            </p:tav>
                                            <p:tav tm="100000">
                                              <p:val>
                                                <p:strVal val="#ppt_x"/>
                                              </p:val>
                                            </p:tav>
                                          </p:tavLst>
                                        </p:anim>
                                        <p:anim calcmode="lin" valueType="num" p14:bounceEnd="40000">
                                          <p:cBhvr additive="base">
                                            <p:cTn id="36" dur="1000" fill="hold"/>
                                            <p:tgtEl>
                                              <p:spTgt spid="27"/>
                                            </p:tgtEl>
                                            <p:attrNameLst>
                                              <p:attrName>ppt_y</p:attrName>
                                            </p:attrNameLst>
                                          </p:cBhvr>
                                          <p:tavLst>
                                            <p:tav tm="0">
                                              <p:val>
                                                <p:strVal val="#ppt_y"/>
                                              </p:val>
                                            </p:tav>
                                            <p:tav tm="100000">
                                              <p:val>
                                                <p:strVal val="#ppt_y"/>
                                              </p:val>
                                            </p:tav>
                                          </p:tavLst>
                                        </p:anim>
                                      </p:childTnLst>
                                    </p:cTn>
                                  </p:par>
                                  <p:par>
                                    <p:cTn id="37" presetID="2" presetClass="entr" presetSubtype="2" fill="hold" nodeType="withEffect" p14:presetBounceEnd="40000">
                                      <p:stCondLst>
                                        <p:cond delay="250"/>
                                      </p:stCondLst>
                                      <p:childTnLst>
                                        <p:set>
                                          <p:cBhvr>
                                            <p:cTn id="38" dur="1" fill="hold">
                                              <p:stCondLst>
                                                <p:cond delay="0"/>
                                              </p:stCondLst>
                                            </p:cTn>
                                            <p:tgtEl>
                                              <p:spTgt spid="22"/>
                                            </p:tgtEl>
                                            <p:attrNameLst>
                                              <p:attrName>style.visibility</p:attrName>
                                            </p:attrNameLst>
                                          </p:cBhvr>
                                          <p:to>
                                            <p:strVal val="visible"/>
                                          </p:to>
                                        </p:set>
                                        <p:anim calcmode="lin" valueType="num" p14:bounceEnd="40000">
                                          <p:cBhvr additive="base">
                                            <p:cTn id="39" dur="1000" fill="hold"/>
                                            <p:tgtEl>
                                              <p:spTgt spid="22"/>
                                            </p:tgtEl>
                                            <p:attrNameLst>
                                              <p:attrName>ppt_x</p:attrName>
                                            </p:attrNameLst>
                                          </p:cBhvr>
                                          <p:tavLst>
                                            <p:tav tm="0">
                                              <p:val>
                                                <p:strVal val="1+#ppt_w/2"/>
                                              </p:val>
                                            </p:tav>
                                            <p:tav tm="100000">
                                              <p:val>
                                                <p:strVal val="#ppt_x"/>
                                              </p:val>
                                            </p:tav>
                                          </p:tavLst>
                                        </p:anim>
                                        <p:anim calcmode="lin" valueType="num" p14:bounceEnd="40000">
                                          <p:cBhvr additive="base">
                                            <p:cTn id="40" dur="1000" fill="hold"/>
                                            <p:tgtEl>
                                              <p:spTgt spid="22"/>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14:presetBounceEnd="40000">
                                      <p:stCondLst>
                                        <p:cond delay="500"/>
                                      </p:stCondLst>
                                      <p:childTnLst>
                                        <p:set>
                                          <p:cBhvr>
                                            <p:cTn id="42" dur="1" fill="hold">
                                              <p:stCondLst>
                                                <p:cond delay="0"/>
                                              </p:stCondLst>
                                            </p:cTn>
                                            <p:tgtEl>
                                              <p:spTgt spid="11"/>
                                            </p:tgtEl>
                                            <p:attrNameLst>
                                              <p:attrName>style.visibility</p:attrName>
                                            </p:attrNameLst>
                                          </p:cBhvr>
                                          <p:to>
                                            <p:strVal val="visible"/>
                                          </p:to>
                                        </p:set>
                                        <p:anim calcmode="lin" valueType="num" p14:bounceEnd="40000">
                                          <p:cBhvr additive="base">
                                            <p:cTn id="43" dur="10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44" dur="1000" fill="hold"/>
                                            <p:tgtEl>
                                              <p:spTgt spid="11"/>
                                            </p:tgtEl>
                                            <p:attrNameLst>
                                              <p:attrName>ppt_y</p:attrName>
                                            </p:attrNameLst>
                                          </p:cBhvr>
                                          <p:tavLst>
                                            <p:tav tm="0">
                                              <p:val>
                                                <p:strVal val="#ppt_y"/>
                                              </p:val>
                                            </p:tav>
                                            <p:tav tm="100000">
                                              <p:val>
                                                <p:strVal val="#ppt_y"/>
                                              </p:val>
                                            </p:tav>
                                          </p:tavLst>
                                        </p:anim>
                                      </p:childTnLst>
                                    </p:cTn>
                                  </p:par>
                                  <p:par>
                                    <p:cTn id="45" presetID="2" presetClass="entr" presetSubtype="2" fill="hold" nodeType="withEffect" p14:presetBounceEnd="40000">
                                      <p:stCondLst>
                                        <p:cond delay="500"/>
                                      </p:stCondLst>
                                      <p:childTnLst>
                                        <p:set>
                                          <p:cBhvr>
                                            <p:cTn id="46" dur="1" fill="hold">
                                              <p:stCondLst>
                                                <p:cond delay="0"/>
                                              </p:stCondLst>
                                            </p:cTn>
                                            <p:tgtEl>
                                              <p:spTgt spid="32"/>
                                            </p:tgtEl>
                                            <p:attrNameLst>
                                              <p:attrName>style.visibility</p:attrName>
                                            </p:attrNameLst>
                                          </p:cBhvr>
                                          <p:to>
                                            <p:strVal val="visible"/>
                                          </p:to>
                                        </p:set>
                                        <p:anim calcmode="lin" valueType="num" p14:bounceEnd="40000">
                                          <p:cBhvr additive="base">
                                            <p:cTn id="47" dur="1000" fill="hold"/>
                                            <p:tgtEl>
                                              <p:spTgt spid="32"/>
                                            </p:tgtEl>
                                            <p:attrNameLst>
                                              <p:attrName>ppt_x</p:attrName>
                                            </p:attrNameLst>
                                          </p:cBhvr>
                                          <p:tavLst>
                                            <p:tav tm="0">
                                              <p:val>
                                                <p:strVal val="1+#ppt_w/2"/>
                                              </p:val>
                                            </p:tav>
                                            <p:tav tm="100000">
                                              <p:val>
                                                <p:strVal val="#ppt_x"/>
                                              </p:val>
                                            </p:tav>
                                          </p:tavLst>
                                        </p:anim>
                                        <p:anim calcmode="lin" valueType="num" p14:bounceEnd="40000">
                                          <p:cBhvr additive="base">
                                            <p:cTn id="48" dur="10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42"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anim calcmode="lin" valueType="num">
                                          <p:cBhvr>
                                            <p:cTn id="22" dur="500" fill="hold"/>
                                            <p:tgtEl>
                                              <p:spTgt spid="8"/>
                                            </p:tgtEl>
                                            <p:attrNameLst>
                                              <p:attrName>ppt_x</p:attrName>
                                            </p:attrNameLst>
                                          </p:cBhvr>
                                          <p:tavLst>
                                            <p:tav tm="0">
                                              <p:val>
                                                <p:strVal val="#ppt_x"/>
                                              </p:val>
                                            </p:tav>
                                            <p:tav tm="100000">
                                              <p:val>
                                                <p:strVal val="#ppt_x"/>
                                              </p:val>
                                            </p:tav>
                                          </p:tavLst>
                                        </p:anim>
                                        <p:anim calcmode="lin" valueType="num">
                                          <p:cBhvr>
                                            <p:cTn id="23" dur="50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2250"/>
                                </p:stCondLst>
                                <p:childTnLst>
                                  <p:par>
                                    <p:cTn id="25" presetID="2" presetClass="entr" presetSubtype="8" fill="hold" nodeType="after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1000" fill="hold"/>
                                            <p:tgtEl>
                                              <p:spTgt spid="42"/>
                                            </p:tgtEl>
                                            <p:attrNameLst>
                                              <p:attrName>ppt_x</p:attrName>
                                            </p:attrNameLst>
                                          </p:cBhvr>
                                          <p:tavLst>
                                            <p:tav tm="0">
                                              <p:val>
                                                <p:strVal val="0-#ppt_w/2"/>
                                              </p:val>
                                            </p:tav>
                                            <p:tav tm="100000">
                                              <p:val>
                                                <p:strVal val="#ppt_x"/>
                                              </p:val>
                                            </p:tav>
                                          </p:tavLst>
                                        </p:anim>
                                        <p:anim calcmode="lin" valueType="num">
                                          <p:cBhvr additive="base">
                                            <p:cTn id="28" dur="1000" fill="hold"/>
                                            <p:tgtEl>
                                              <p:spTgt spid="42"/>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37"/>
                                            </p:tgtEl>
                                            <p:attrNameLst>
                                              <p:attrName>style.visibility</p:attrName>
                                            </p:attrNameLst>
                                          </p:cBhvr>
                                          <p:to>
                                            <p:strVal val="visible"/>
                                          </p:to>
                                        </p:set>
                                        <p:anim calcmode="lin" valueType="num">
                                          <p:cBhvr additive="base">
                                            <p:cTn id="31" dur="1000" fill="hold"/>
                                            <p:tgtEl>
                                              <p:spTgt spid="37"/>
                                            </p:tgtEl>
                                            <p:attrNameLst>
                                              <p:attrName>ppt_x</p:attrName>
                                            </p:attrNameLst>
                                          </p:cBhvr>
                                          <p:tavLst>
                                            <p:tav tm="0">
                                              <p:val>
                                                <p:strVal val="1+#ppt_w/2"/>
                                              </p:val>
                                            </p:tav>
                                            <p:tav tm="100000">
                                              <p:val>
                                                <p:strVal val="#ppt_x"/>
                                              </p:val>
                                            </p:tav>
                                          </p:tavLst>
                                        </p:anim>
                                        <p:anim calcmode="lin" valueType="num">
                                          <p:cBhvr additive="base">
                                            <p:cTn id="32" dur="1000" fill="hold"/>
                                            <p:tgtEl>
                                              <p:spTgt spid="37"/>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250"/>
                                      </p:stCondLst>
                                      <p:childTnLst>
                                        <p:set>
                                          <p:cBhvr>
                                            <p:cTn id="34" dur="1" fill="hold">
                                              <p:stCondLst>
                                                <p:cond delay="0"/>
                                              </p:stCondLst>
                                            </p:cTn>
                                            <p:tgtEl>
                                              <p:spTgt spid="27"/>
                                            </p:tgtEl>
                                            <p:attrNameLst>
                                              <p:attrName>style.visibility</p:attrName>
                                            </p:attrNameLst>
                                          </p:cBhvr>
                                          <p:to>
                                            <p:strVal val="visible"/>
                                          </p:to>
                                        </p:set>
                                        <p:anim calcmode="lin" valueType="num">
                                          <p:cBhvr additive="base">
                                            <p:cTn id="35" dur="1000" fill="hold"/>
                                            <p:tgtEl>
                                              <p:spTgt spid="27"/>
                                            </p:tgtEl>
                                            <p:attrNameLst>
                                              <p:attrName>ppt_x</p:attrName>
                                            </p:attrNameLst>
                                          </p:cBhvr>
                                          <p:tavLst>
                                            <p:tav tm="0">
                                              <p:val>
                                                <p:strVal val="0-#ppt_w/2"/>
                                              </p:val>
                                            </p:tav>
                                            <p:tav tm="100000">
                                              <p:val>
                                                <p:strVal val="#ppt_x"/>
                                              </p:val>
                                            </p:tav>
                                          </p:tavLst>
                                        </p:anim>
                                        <p:anim calcmode="lin" valueType="num">
                                          <p:cBhvr additive="base">
                                            <p:cTn id="36" dur="1000" fill="hold"/>
                                            <p:tgtEl>
                                              <p:spTgt spid="27"/>
                                            </p:tgtEl>
                                            <p:attrNameLst>
                                              <p:attrName>ppt_y</p:attrName>
                                            </p:attrNameLst>
                                          </p:cBhvr>
                                          <p:tavLst>
                                            <p:tav tm="0">
                                              <p:val>
                                                <p:strVal val="#ppt_y"/>
                                              </p:val>
                                            </p:tav>
                                            <p:tav tm="100000">
                                              <p:val>
                                                <p:strVal val="#ppt_y"/>
                                              </p:val>
                                            </p:tav>
                                          </p:tavLst>
                                        </p:anim>
                                      </p:childTnLst>
                                    </p:cTn>
                                  </p:par>
                                  <p:par>
                                    <p:cTn id="37" presetID="2" presetClass="entr" presetSubtype="2" fill="hold" nodeType="withEffect">
                                      <p:stCondLst>
                                        <p:cond delay="25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1000" fill="hold"/>
                                            <p:tgtEl>
                                              <p:spTgt spid="22"/>
                                            </p:tgtEl>
                                            <p:attrNameLst>
                                              <p:attrName>ppt_x</p:attrName>
                                            </p:attrNameLst>
                                          </p:cBhvr>
                                          <p:tavLst>
                                            <p:tav tm="0">
                                              <p:val>
                                                <p:strVal val="1+#ppt_w/2"/>
                                              </p:val>
                                            </p:tav>
                                            <p:tav tm="100000">
                                              <p:val>
                                                <p:strVal val="#ppt_x"/>
                                              </p:val>
                                            </p:tav>
                                          </p:tavLst>
                                        </p:anim>
                                        <p:anim calcmode="lin" valueType="num">
                                          <p:cBhvr additive="base">
                                            <p:cTn id="40" dur="1000" fill="hold"/>
                                            <p:tgtEl>
                                              <p:spTgt spid="22"/>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50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1000" fill="hold"/>
                                            <p:tgtEl>
                                              <p:spTgt spid="11"/>
                                            </p:tgtEl>
                                            <p:attrNameLst>
                                              <p:attrName>ppt_x</p:attrName>
                                            </p:attrNameLst>
                                          </p:cBhvr>
                                          <p:tavLst>
                                            <p:tav tm="0">
                                              <p:val>
                                                <p:strVal val="0-#ppt_w/2"/>
                                              </p:val>
                                            </p:tav>
                                            <p:tav tm="100000">
                                              <p:val>
                                                <p:strVal val="#ppt_x"/>
                                              </p:val>
                                            </p:tav>
                                          </p:tavLst>
                                        </p:anim>
                                        <p:anim calcmode="lin" valueType="num">
                                          <p:cBhvr additive="base">
                                            <p:cTn id="44" dur="1000" fill="hold"/>
                                            <p:tgtEl>
                                              <p:spTgt spid="11"/>
                                            </p:tgtEl>
                                            <p:attrNameLst>
                                              <p:attrName>ppt_y</p:attrName>
                                            </p:attrNameLst>
                                          </p:cBhvr>
                                          <p:tavLst>
                                            <p:tav tm="0">
                                              <p:val>
                                                <p:strVal val="#ppt_y"/>
                                              </p:val>
                                            </p:tav>
                                            <p:tav tm="100000">
                                              <p:val>
                                                <p:strVal val="#ppt_y"/>
                                              </p:val>
                                            </p:tav>
                                          </p:tavLst>
                                        </p:anim>
                                      </p:childTnLst>
                                    </p:cTn>
                                  </p:par>
                                  <p:par>
                                    <p:cTn id="45" presetID="2" presetClass="entr" presetSubtype="2" fill="hold" nodeType="withEffect">
                                      <p:stCondLst>
                                        <p:cond delay="50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1000" fill="hold"/>
                                            <p:tgtEl>
                                              <p:spTgt spid="32"/>
                                            </p:tgtEl>
                                            <p:attrNameLst>
                                              <p:attrName>ppt_x</p:attrName>
                                            </p:attrNameLst>
                                          </p:cBhvr>
                                          <p:tavLst>
                                            <p:tav tm="0">
                                              <p:val>
                                                <p:strVal val="1+#ppt_w/2"/>
                                              </p:val>
                                            </p:tav>
                                            <p:tav tm="100000">
                                              <p:val>
                                                <p:strVal val="#ppt_x"/>
                                              </p:val>
                                            </p:tav>
                                          </p:tavLst>
                                        </p:anim>
                                        <p:anim calcmode="lin" valueType="num">
                                          <p:cBhvr additive="base">
                                            <p:cTn id="48" dur="10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二、项目介绍</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8" name="组合 7"/>
          <p:cNvGrpSpPr>
            <a:grpSpLocks/>
          </p:cNvGrpSpPr>
          <p:nvPr/>
        </p:nvGrpSpPr>
        <p:grpSpPr bwMode="auto">
          <a:xfrm>
            <a:off x="1534634" y="1632702"/>
            <a:ext cx="3754808" cy="1335735"/>
            <a:chOff x="2989892" y="841235"/>
            <a:chExt cx="2815528" cy="1001945"/>
          </a:xfrm>
        </p:grpSpPr>
        <p:sp>
          <p:nvSpPr>
            <p:cNvPr id="39" name="文本框 66"/>
            <p:cNvSpPr txBox="1">
              <a:spLocks noChangeArrowheads="1"/>
            </p:cNvSpPr>
            <p:nvPr/>
          </p:nvSpPr>
          <p:spPr bwMode="auto">
            <a:xfrm>
              <a:off x="2989892" y="1373898"/>
              <a:ext cx="2814059" cy="469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40" name="文本框 66"/>
            <p:cNvSpPr txBox="1">
              <a:spLocks noChangeArrowheads="1"/>
            </p:cNvSpPr>
            <p:nvPr/>
          </p:nvSpPr>
          <p:spPr bwMode="auto">
            <a:xfrm>
              <a:off x="4743809" y="841235"/>
              <a:ext cx="1061611" cy="346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lvl="0" algn="r"/>
              <a:r>
                <a:rPr lang="zh-CN" altLang="en-US" sz="2400" dirty="0">
                  <a:solidFill>
                    <a:srgbClr val="0D4960"/>
                  </a:solidFill>
                  <a:latin typeface="迷你简菱心" panose="02010609000101010101" pitchFamily="49" charset="-122"/>
                  <a:ea typeface="迷你简菱心" panose="02010609000101010101" pitchFamily="49" charset="-122"/>
                  <a:cs typeface="+mn-cs"/>
                </a:rPr>
                <a:t>项目来源</a:t>
              </a:r>
            </a:p>
          </p:txBody>
        </p:sp>
        <p:sp>
          <p:nvSpPr>
            <p:cNvPr id="41" name="任意多边形 40"/>
            <p:cNvSpPr/>
            <p:nvPr/>
          </p:nvSpPr>
          <p:spPr>
            <a:xfrm>
              <a:off x="5356367" y="1286573"/>
              <a:ext cx="287279"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a:defRPr/>
              </a:pPr>
              <a:endParaRPr lang="zh-CN" altLang="en-US" sz="2400">
                <a:solidFill>
                  <a:schemeClr val="tx1">
                    <a:lumMod val="75000"/>
                    <a:lumOff val="25000"/>
                  </a:schemeClr>
                </a:solidFill>
              </a:endParaRPr>
            </a:p>
          </p:txBody>
        </p:sp>
      </p:grpSp>
      <p:sp>
        <p:nvSpPr>
          <p:cNvPr id="42" name="矩形 1"/>
          <p:cNvSpPr/>
          <p:nvPr/>
        </p:nvSpPr>
        <p:spPr>
          <a:xfrm>
            <a:off x="6260687" y="2266000"/>
            <a:ext cx="3691467" cy="4089400"/>
          </a:xfrm>
          <a:custGeom>
            <a:avLst/>
            <a:gdLst>
              <a:gd name="connsiteX0" fmla="*/ 0 w 1917700"/>
              <a:gd name="connsiteY0" fmla="*/ 0 h 3067050"/>
              <a:gd name="connsiteX1" fmla="*/ 1917700 w 1917700"/>
              <a:gd name="connsiteY1" fmla="*/ 0 h 3067050"/>
              <a:gd name="connsiteX2" fmla="*/ 1917700 w 1917700"/>
              <a:gd name="connsiteY2" fmla="*/ 3067050 h 3067050"/>
              <a:gd name="connsiteX3" fmla="*/ 0 w 1917700"/>
              <a:gd name="connsiteY3" fmla="*/ 3067050 h 3067050"/>
              <a:gd name="connsiteX4" fmla="*/ 0 w 1917700"/>
              <a:gd name="connsiteY4" fmla="*/ 0 h 3067050"/>
              <a:gd name="connsiteX0" fmla="*/ 0 w 2768600"/>
              <a:gd name="connsiteY0" fmla="*/ 0 h 3067050"/>
              <a:gd name="connsiteX1" fmla="*/ 2768600 w 2768600"/>
              <a:gd name="connsiteY1" fmla="*/ 0 h 3067050"/>
              <a:gd name="connsiteX2" fmla="*/ 1917700 w 2768600"/>
              <a:gd name="connsiteY2" fmla="*/ 3067050 h 3067050"/>
              <a:gd name="connsiteX3" fmla="*/ 0 w 2768600"/>
              <a:gd name="connsiteY3" fmla="*/ 3067050 h 3067050"/>
              <a:gd name="connsiteX4" fmla="*/ 0 w 2768600"/>
              <a:gd name="connsiteY4" fmla="*/ 0 h 3067050"/>
              <a:gd name="connsiteX0" fmla="*/ 774700 w 2768600"/>
              <a:gd name="connsiteY0" fmla="*/ 0 h 3067050"/>
              <a:gd name="connsiteX1" fmla="*/ 2768600 w 2768600"/>
              <a:gd name="connsiteY1" fmla="*/ 0 h 3067050"/>
              <a:gd name="connsiteX2" fmla="*/ 1917700 w 2768600"/>
              <a:gd name="connsiteY2" fmla="*/ 3067050 h 3067050"/>
              <a:gd name="connsiteX3" fmla="*/ 0 w 2768600"/>
              <a:gd name="connsiteY3" fmla="*/ 3067050 h 3067050"/>
              <a:gd name="connsiteX4" fmla="*/ 774700 w 2768600"/>
              <a:gd name="connsiteY4" fmla="*/ 0 h 306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8600" h="3067050">
                <a:moveTo>
                  <a:pt x="774700" y="0"/>
                </a:moveTo>
                <a:lnTo>
                  <a:pt x="2768600" y="0"/>
                </a:lnTo>
                <a:lnTo>
                  <a:pt x="1917700" y="3067050"/>
                </a:lnTo>
                <a:lnTo>
                  <a:pt x="0" y="3067050"/>
                </a:lnTo>
                <a:lnTo>
                  <a:pt x="774700" y="0"/>
                </a:lnTo>
                <a:close/>
              </a:path>
            </a:pathLst>
          </a:custGeom>
          <a:blipFill dpi="0" rotWithShape="1">
            <a:blip r:embed="rId3" cstate="screen">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p:spPr>
        <p:txBody>
          <a:bodyPr anchor="ctr"/>
          <a:lstStyle/>
          <a:p>
            <a:pPr algn="ctr">
              <a:defRPr/>
            </a:pPr>
            <a:endParaRPr lang="zh-CN" altLang="en-US" sz="2400"/>
          </a:p>
        </p:txBody>
      </p:sp>
      <p:sp>
        <p:nvSpPr>
          <p:cNvPr id="43" name="矩形 1"/>
          <p:cNvSpPr/>
          <p:nvPr/>
        </p:nvSpPr>
        <p:spPr>
          <a:xfrm>
            <a:off x="7158154" y="1876533"/>
            <a:ext cx="3691467" cy="4089400"/>
          </a:xfrm>
          <a:custGeom>
            <a:avLst/>
            <a:gdLst>
              <a:gd name="connsiteX0" fmla="*/ 0 w 1917700"/>
              <a:gd name="connsiteY0" fmla="*/ 0 h 3067050"/>
              <a:gd name="connsiteX1" fmla="*/ 1917700 w 1917700"/>
              <a:gd name="connsiteY1" fmla="*/ 0 h 3067050"/>
              <a:gd name="connsiteX2" fmla="*/ 1917700 w 1917700"/>
              <a:gd name="connsiteY2" fmla="*/ 3067050 h 3067050"/>
              <a:gd name="connsiteX3" fmla="*/ 0 w 1917700"/>
              <a:gd name="connsiteY3" fmla="*/ 3067050 h 3067050"/>
              <a:gd name="connsiteX4" fmla="*/ 0 w 1917700"/>
              <a:gd name="connsiteY4" fmla="*/ 0 h 3067050"/>
              <a:gd name="connsiteX0" fmla="*/ 0 w 2768600"/>
              <a:gd name="connsiteY0" fmla="*/ 0 h 3067050"/>
              <a:gd name="connsiteX1" fmla="*/ 2768600 w 2768600"/>
              <a:gd name="connsiteY1" fmla="*/ 0 h 3067050"/>
              <a:gd name="connsiteX2" fmla="*/ 1917700 w 2768600"/>
              <a:gd name="connsiteY2" fmla="*/ 3067050 h 3067050"/>
              <a:gd name="connsiteX3" fmla="*/ 0 w 2768600"/>
              <a:gd name="connsiteY3" fmla="*/ 3067050 h 3067050"/>
              <a:gd name="connsiteX4" fmla="*/ 0 w 2768600"/>
              <a:gd name="connsiteY4" fmla="*/ 0 h 3067050"/>
              <a:gd name="connsiteX0" fmla="*/ 774700 w 2768600"/>
              <a:gd name="connsiteY0" fmla="*/ 0 h 3067050"/>
              <a:gd name="connsiteX1" fmla="*/ 2768600 w 2768600"/>
              <a:gd name="connsiteY1" fmla="*/ 0 h 3067050"/>
              <a:gd name="connsiteX2" fmla="*/ 1917700 w 2768600"/>
              <a:gd name="connsiteY2" fmla="*/ 3067050 h 3067050"/>
              <a:gd name="connsiteX3" fmla="*/ 0 w 2768600"/>
              <a:gd name="connsiteY3" fmla="*/ 3067050 h 3067050"/>
              <a:gd name="connsiteX4" fmla="*/ 774700 w 2768600"/>
              <a:gd name="connsiteY4" fmla="*/ 0 h 306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8600" h="3067050">
                <a:moveTo>
                  <a:pt x="774700" y="0"/>
                </a:moveTo>
                <a:lnTo>
                  <a:pt x="2768600" y="0"/>
                </a:lnTo>
                <a:lnTo>
                  <a:pt x="1917700" y="3067050"/>
                </a:lnTo>
                <a:lnTo>
                  <a:pt x="0" y="3067050"/>
                </a:lnTo>
                <a:lnTo>
                  <a:pt x="774700" y="0"/>
                </a:lnTo>
                <a:close/>
              </a:path>
            </a:pathLst>
          </a:cu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p>
        </p:txBody>
      </p:sp>
      <p:sp>
        <p:nvSpPr>
          <p:cNvPr id="44" name="矩形 1"/>
          <p:cNvSpPr/>
          <p:nvPr/>
        </p:nvSpPr>
        <p:spPr>
          <a:xfrm>
            <a:off x="8123354" y="1300800"/>
            <a:ext cx="3691467" cy="4089400"/>
          </a:xfrm>
          <a:custGeom>
            <a:avLst/>
            <a:gdLst>
              <a:gd name="connsiteX0" fmla="*/ 0 w 1917700"/>
              <a:gd name="connsiteY0" fmla="*/ 0 h 3067050"/>
              <a:gd name="connsiteX1" fmla="*/ 1917700 w 1917700"/>
              <a:gd name="connsiteY1" fmla="*/ 0 h 3067050"/>
              <a:gd name="connsiteX2" fmla="*/ 1917700 w 1917700"/>
              <a:gd name="connsiteY2" fmla="*/ 3067050 h 3067050"/>
              <a:gd name="connsiteX3" fmla="*/ 0 w 1917700"/>
              <a:gd name="connsiteY3" fmla="*/ 3067050 h 3067050"/>
              <a:gd name="connsiteX4" fmla="*/ 0 w 1917700"/>
              <a:gd name="connsiteY4" fmla="*/ 0 h 3067050"/>
              <a:gd name="connsiteX0" fmla="*/ 0 w 2768600"/>
              <a:gd name="connsiteY0" fmla="*/ 0 h 3067050"/>
              <a:gd name="connsiteX1" fmla="*/ 2768600 w 2768600"/>
              <a:gd name="connsiteY1" fmla="*/ 0 h 3067050"/>
              <a:gd name="connsiteX2" fmla="*/ 1917700 w 2768600"/>
              <a:gd name="connsiteY2" fmla="*/ 3067050 h 3067050"/>
              <a:gd name="connsiteX3" fmla="*/ 0 w 2768600"/>
              <a:gd name="connsiteY3" fmla="*/ 3067050 h 3067050"/>
              <a:gd name="connsiteX4" fmla="*/ 0 w 2768600"/>
              <a:gd name="connsiteY4" fmla="*/ 0 h 3067050"/>
              <a:gd name="connsiteX0" fmla="*/ 774700 w 2768600"/>
              <a:gd name="connsiteY0" fmla="*/ 0 h 3067050"/>
              <a:gd name="connsiteX1" fmla="*/ 2768600 w 2768600"/>
              <a:gd name="connsiteY1" fmla="*/ 0 h 3067050"/>
              <a:gd name="connsiteX2" fmla="*/ 1917700 w 2768600"/>
              <a:gd name="connsiteY2" fmla="*/ 3067050 h 3067050"/>
              <a:gd name="connsiteX3" fmla="*/ 0 w 2768600"/>
              <a:gd name="connsiteY3" fmla="*/ 3067050 h 3067050"/>
              <a:gd name="connsiteX4" fmla="*/ 774700 w 2768600"/>
              <a:gd name="connsiteY4" fmla="*/ 0 h 306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8600" h="3067050">
                <a:moveTo>
                  <a:pt x="774700" y="0"/>
                </a:moveTo>
                <a:lnTo>
                  <a:pt x="2768600" y="0"/>
                </a:lnTo>
                <a:lnTo>
                  <a:pt x="1917700" y="3067050"/>
                </a:lnTo>
                <a:lnTo>
                  <a:pt x="0" y="3067050"/>
                </a:lnTo>
                <a:lnTo>
                  <a:pt x="774700" y="0"/>
                </a:lnTo>
                <a:close/>
              </a:path>
            </a:pathLst>
          </a:custGeom>
          <a:blipFill dpi="0" rotWithShape="1">
            <a:blip r:embed="rId5" cstate="screen">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p:spPr>
        <p:txBody>
          <a:bodyPr anchor="ctr"/>
          <a:lstStyle/>
          <a:p>
            <a:pPr algn="ctr">
              <a:defRPr/>
            </a:pPr>
            <a:endParaRPr lang="zh-CN" altLang="en-US" sz="2400"/>
          </a:p>
        </p:txBody>
      </p:sp>
      <p:grpSp>
        <p:nvGrpSpPr>
          <p:cNvPr id="45" name="组合 7"/>
          <p:cNvGrpSpPr>
            <a:grpSpLocks/>
          </p:cNvGrpSpPr>
          <p:nvPr/>
        </p:nvGrpSpPr>
        <p:grpSpPr bwMode="auto">
          <a:xfrm>
            <a:off x="1475820" y="3219306"/>
            <a:ext cx="3813623" cy="1284877"/>
            <a:chOff x="2989865" y="880115"/>
            <a:chExt cx="2858779" cy="963796"/>
          </a:xfrm>
        </p:grpSpPr>
        <p:sp>
          <p:nvSpPr>
            <p:cNvPr id="46" name="文本框 66"/>
            <p:cNvSpPr txBox="1">
              <a:spLocks noChangeArrowheads="1"/>
            </p:cNvSpPr>
            <p:nvPr/>
          </p:nvSpPr>
          <p:spPr bwMode="auto">
            <a:xfrm>
              <a:off x="2989865" y="1374629"/>
              <a:ext cx="2814868" cy="469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47" name="文本框 66"/>
            <p:cNvSpPr txBox="1">
              <a:spLocks noChangeArrowheads="1"/>
            </p:cNvSpPr>
            <p:nvPr/>
          </p:nvSpPr>
          <p:spPr bwMode="auto">
            <a:xfrm>
              <a:off x="4787349" y="880115"/>
              <a:ext cx="1061295" cy="346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lvl="0" algn="r"/>
              <a:r>
                <a:rPr lang="zh-CN" altLang="en-US" sz="2400" dirty="0">
                  <a:solidFill>
                    <a:srgbClr val="0D4960"/>
                  </a:solidFill>
                  <a:latin typeface="迷你简菱心" panose="02010609000101010101" pitchFamily="49" charset="-122"/>
                  <a:ea typeface="迷你简菱心" panose="02010609000101010101" pitchFamily="49" charset="-122"/>
                </a:rPr>
                <a:t>项目来源</a:t>
              </a:r>
            </a:p>
          </p:txBody>
        </p:sp>
        <p:sp>
          <p:nvSpPr>
            <p:cNvPr id="48" name="任意多边形 47"/>
            <p:cNvSpPr/>
            <p:nvPr/>
          </p:nvSpPr>
          <p:spPr>
            <a:xfrm>
              <a:off x="5355629" y="1286573"/>
              <a:ext cx="28719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a:defRPr/>
              </a:pPr>
              <a:endParaRPr lang="zh-CN" altLang="en-US" sz="2400">
                <a:solidFill>
                  <a:schemeClr val="tx1">
                    <a:lumMod val="75000"/>
                    <a:lumOff val="25000"/>
                  </a:schemeClr>
                </a:solidFill>
              </a:endParaRPr>
            </a:p>
          </p:txBody>
        </p:sp>
      </p:grpSp>
      <p:grpSp>
        <p:nvGrpSpPr>
          <p:cNvPr id="49" name="组合 7"/>
          <p:cNvGrpSpPr>
            <a:grpSpLocks/>
          </p:cNvGrpSpPr>
          <p:nvPr/>
        </p:nvGrpSpPr>
        <p:grpSpPr bwMode="auto">
          <a:xfrm>
            <a:off x="1475820" y="4805909"/>
            <a:ext cx="3813622" cy="1348224"/>
            <a:chOff x="2989865" y="852751"/>
            <a:chExt cx="2858778" cy="1011313"/>
          </a:xfrm>
        </p:grpSpPr>
        <p:sp>
          <p:nvSpPr>
            <p:cNvPr id="50" name="文本框 66"/>
            <p:cNvSpPr txBox="1">
              <a:spLocks noChangeArrowheads="1"/>
            </p:cNvSpPr>
            <p:nvPr/>
          </p:nvSpPr>
          <p:spPr bwMode="auto">
            <a:xfrm>
              <a:off x="2989865" y="1374629"/>
              <a:ext cx="2814868" cy="489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51" name="文本框 66"/>
            <p:cNvSpPr txBox="1">
              <a:spLocks noChangeArrowheads="1"/>
            </p:cNvSpPr>
            <p:nvPr/>
          </p:nvSpPr>
          <p:spPr bwMode="auto">
            <a:xfrm>
              <a:off x="4787348" y="852751"/>
              <a:ext cx="1061295" cy="346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lvl="0" algn="r"/>
              <a:r>
                <a:rPr lang="zh-CN" altLang="en-US" sz="2400" dirty="0">
                  <a:solidFill>
                    <a:srgbClr val="0D4960"/>
                  </a:solidFill>
                  <a:latin typeface="迷你简菱心" panose="02010609000101010101" pitchFamily="49" charset="-122"/>
                  <a:ea typeface="迷你简菱心" panose="02010609000101010101" pitchFamily="49" charset="-122"/>
                </a:rPr>
                <a:t>项目来源</a:t>
              </a:r>
            </a:p>
          </p:txBody>
        </p:sp>
        <p:sp>
          <p:nvSpPr>
            <p:cNvPr id="52" name="任意多边形 51"/>
            <p:cNvSpPr/>
            <p:nvPr/>
          </p:nvSpPr>
          <p:spPr>
            <a:xfrm>
              <a:off x="5355629" y="1286573"/>
              <a:ext cx="28719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a:defRPr/>
              </a:pPr>
              <a:endParaRPr lang="zh-CN" altLang="en-US" sz="2400">
                <a:solidFill>
                  <a:schemeClr val="tx1">
                    <a:lumMod val="75000"/>
                    <a:lumOff val="25000"/>
                  </a:schemeClr>
                </a:solidFill>
              </a:endParaRPr>
            </a:p>
          </p:txBody>
        </p:sp>
      </p:grpSp>
      <p:grpSp>
        <p:nvGrpSpPr>
          <p:cNvPr id="53" name="组合 52"/>
          <p:cNvGrpSpPr>
            <a:grpSpLocks/>
          </p:cNvGrpSpPr>
          <p:nvPr/>
        </p:nvGrpSpPr>
        <p:grpSpPr bwMode="auto">
          <a:xfrm>
            <a:off x="5375920" y="2094366"/>
            <a:ext cx="4165600" cy="3708583"/>
            <a:chOff x="4051300" y="1231763"/>
            <a:chExt cx="3124200" cy="2781438"/>
          </a:xfrm>
        </p:grpSpPr>
        <p:sp>
          <p:nvSpPr>
            <p:cNvPr id="54" name="任意多边形 53"/>
            <p:cNvSpPr/>
            <p:nvPr/>
          </p:nvSpPr>
          <p:spPr>
            <a:xfrm>
              <a:off x="4051300" y="1231763"/>
              <a:ext cx="3124200" cy="0"/>
            </a:xfrm>
            <a:custGeom>
              <a:avLst/>
              <a:gdLst>
                <a:gd name="connsiteX0" fmla="*/ 0 w 3124200"/>
                <a:gd name="connsiteY0" fmla="*/ 0 h 0"/>
                <a:gd name="connsiteX1" fmla="*/ 3124200 w 3124200"/>
                <a:gd name="connsiteY1" fmla="*/ 0 h 0"/>
              </a:gdLst>
              <a:ahLst/>
              <a:cxnLst>
                <a:cxn ang="0">
                  <a:pos x="connsiteX0" y="connsiteY0"/>
                </a:cxn>
                <a:cxn ang="0">
                  <a:pos x="connsiteX1" y="connsiteY1"/>
                </a:cxn>
              </a:cxnLst>
              <a:rect l="l" t="t" r="r" b="b"/>
              <a:pathLst>
                <a:path w="3124200">
                  <a:moveTo>
                    <a:pt x="0" y="0"/>
                  </a:moveTo>
                  <a:lnTo>
                    <a:pt x="3124200" y="0"/>
                  </a:lnTo>
                </a:path>
              </a:pathLst>
            </a:custGeom>
            <a:noFill/>
            <a:ln w="12700">
              <a:solidFill>
                <a:srgbClr val="0D4960"/>
              </a:solidFil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p>
          </p:txBody>
        </p:sp>
        <p:sp>
          <p:nvSpPr>
            <p:cNvPr id="55" name="任意多边形 54"/>
            <p:cNvSpPr/>
            <p:nvPr/>
          </p:nvSpPr>
          <p:spPr>
            <a:xfrm>
              <a:off x="4051300" y="2425700"/>
              <a:ext cx="2019300" cy="46038"/>
            </a:xfrm>
            <a:custGeom>
              <a:avLst/>
              <a:gdLst>
                <a:gd name="connsiteX0" fmla="*/ 0 w 3124200"/>
                <a:gd name="connsiteY0" fmla="*/ 0 h 0"/>
                <a:gd name="connsiteX1" fmla="*/ 3124200 w 3124200"/>
                <a:gd name="connsiteY1" fmla="*/ 0 h 0"/>
              </a:gdLst>
              <a:ahLst/>
              <a:cxnLst>
                <a:cxn ang="0">
                  <a:pos x="connsiteX0" y="connsiteY0"/>
                </a:cxn>
                <a:cxn ang="0">
                  <a:pos x="connsiteX1" y="connsiteY1"/>
                </a:cxn>
              </a:cxnLst>
              <a:rect l="l" t="t" r="r" b="b"/>
              <a:pathLst>
                <a:path w="3124200">
                  <a:moveTo>
                    <a:pt x="0" y="0"/>
                  </a:moveTo>
                  <a:lnTo>
                    <a:pt x="3124200" y="0"/>
                  </a:lnTo>
                </a:path>
              </a:pathLst>
            </a:custGeom>
            <a:noFill/>
            <a:ln w="12700">
              <a:solidFill>
                <a:srgbClr val="0D4960"/>
              </a:solidFil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p>
          </p:txBody>
        </p:sp>
        <p:sp>
          <p:nvSpPr>
            <p:cNvPr id="56" name="任意多边形 55"/>
            <p:cNvSpPr/>
            <p:nvPr/>
          </p:nvSpPr>
          <p:spPr>
            <a:xfrm>
              <a:off x="4051300" y="3699180"/>
              <a:ext cx="1003300" cy="314021"/>
            </a:xfrm>
            <a:custGeom>
              <a:avLst/>
              <a:gdLst>
                <a:gd name="connsiteX0" fmla="*/ 0 w 3124200"/>
                <a:gd name="connsiteY0" fmla="*/ 0 h 0"/>
                <a:gd name="connsiteX1" fmla="*/ 3124200 w 3124200"/>
                <a:gd name="connsiteY1" fmla="*/ 0 h 0"/>
              </a:gdLst>
              <a:ahLst/>
              <a:cxnLst>
                <a:cxn ang="0">
                  <a:pos x="connsiteX0" y="connsiteY0"/>
                </a:cxn>
                <a:cxn ang="0">
                  <a:pos x="connsiteX1" y="connsiteY1"/>
                </a:cxn>
              </a:cxnLst>
              <a:rect l="l" t="t" r="r" b="b"/>
              <a:pathLst>
                <a:path w="3124200">
                  <a:moveTo>
                    <a:pt x="0" y="0"/>
                  </a:moveTo>
                  <a:lnTo>
                    <a:pt x="3124200" y="0"/>
                  </a:lnTo>
                </a:path>
              </a:pathLst>
            </a:custGeom>
            <a:noFill/>
            <a:ln w="12700">
              <a:solidFill>
                <a:srgbClr val="0D4960"/>
              </a:solidFil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p>
          </p:txBody>
        </p:sp>
      </p:grpSp>
    </p:spTree>
    <p:extLst>
      <p:ext uri="{BB962C8B-B14F-4D97-AF65-F5344CB8AC3E}">
        <p14:creationId xmlns:p14="http://schemas.microsoft.com/office/powerpoint/2010/main" val="3997808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par>
                                <p:cTn id="18" presetID="42" presetClass="entr" presetSubtype="0" fill="hold" nodeType="with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fade">
                                      <p:cBhvr>
                                        <p:cTn id="20" dur="1000"/>
                                        <p:tgtEl>
                                          <p:spTgt spid="44"/>
                                        </p:tgtEl>
                                      </p:cBhvr>
                                    </p:animEffect>
                                    <p:anim calcmode="lin" valueType="num">
                                      <p:cBhvr>
                                        <p:cTn id="21" dur="1000" fill="hold"/>
                                        <p:tgtEl>
                                          <p:spTgt spid="44"/>
                                        </p:tgtEl>
                                        <p:attrNameLst>
                                          <p:attrName>ppt_x</p:attrName>
                                        </p:attrNameLst>
                                      </p:cBhvr>
                                      <p:tavLst>
                                        <p:tav tm="0">
                                          <p:val>
                                            <p:strVal val="#ppt_x"/>
                                          </p:val>
                                        </p:tav>
                                        <p:tav tm="100000">
                                          <p:val>
                                            <p:strVal val="#ppt_x"/>
                                          </p:val>
                                        </p:tav>
                                      </p:tavLst>
                                    </p:anim>
                                    <p:anim calcmode="lin" valueType="num">
                                      <p:cBhvr>
                                        <p:cTn id="22" dur="1000" fill="hold"/>
                                        <p:tgtEl>
                                          <p:spTgt spid="44"/>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
                                  </p:stCondLst>
                                  <p:childTnLst>
                                    <p:set>
                                      <p:cBhvr>
                                        <p:cTn id="24" dur="1" fill="hold">
                                          <p:stCondLst>
                                            <p:cond delay="0"/>
                                          </p:stCondLst>
                                        </p:cTn>
                                        <p:tgtEl>
                                          <p:spTgt spid="43"/>
                                        </p:tgtEl>
                                        <p:attrNameLst>
                                          <p:attrName>style.visibility</p:attrName>
                                        </p:attrNameLst>
                                      </p:cBhvr>
                                      <p:to>
                                        <p:strVal val="visible"/>
                                      </p:to>
                                    </p:set>
                                    <p:animEffect transition="in" filter="fade">
                                      <p:cBhvr>
                                        <p:cTn id="25" dur="1000"/>
                                        <p:tgtEl>
                                          <p:spTgt spid="43"/>
                                        </p:tgtEl>
                                      </p:cBhvr>
                                    </p:animEffect>
                                    <p:anim calcmode="lin" valueType="num">
                                      <p:cBhvr>
                                        <p:cTn id="26" dur="1000" fill="hold"/>
                                        <p:tgtEl>
                                          <p:spTgt spid="43"/>
                                        </p:tgtEl>
                                        <p:attrNameLst>
                                          <p:attrName>ppt_x</p:attrName>
                                        </p:attrNameLst>
                                      </p:cBhvr>
                                      <p:tavLst>
                                        <p:tav tm="0">
                                          <p:val>
                                            <p:strVal val="#ppt_x"/>
                                          </p:val>
                                        </p:tav>
                                        <p:tav tm="100000">
                                          <p:val>
                                            <p:strVal val="#ppt_x"/>
                                          </p:val>
                                        </p:tav>
                                      </p:tavLst>
                                    </p:anim>
                                    <p:anim calcmode="lin" valueType="num">
                                      <p:cBhvr>
                                        <p:cTn id="27" dur="1000" fill="hold"/>
                                        <p:tgtEl>
                                          <p:spTgt spid="43"/>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600"/>
                                  </p:stCondLst>
                                  <p:childTnLst>
                                    <p:set>
                                      <p:cBhvr>
                                        <p:cTn id="29" dur="1" fill="hold">
                                          <p:stCondLst>
                                            <p:cond delay="0"/>
                                          </p:stCondLst>
                                        </p:cTn>
                                        <p:tgtEl>
                                          <p:spTgt spid="42"/>
                                        </p:tgtEl>
                                        <p:attrNameLst>
                                          <p:attrName>style.visibility</p:attrName>
                                        </p:attrNameLst>
                                      </p:cBhvr>
                                      <p:to>
                                        <p:strVal val="visible"/>
                                      </p:to>
                                    </p:set>
                                    <p:animEffect transition="in" filter="fade">
                                      <p:cBhvr>
                                        <p:cTn id="30" dur="1000"/>
                                        <p:tgtEl>
                                          <p:spTgt spid="42"/>
                                        </p:tgtEl>
                                      </p:cBhvr>
                                    </p:animEffect>
                                    <p:anim calcmode="lin" valueType="num">
                                      <p:cBhvr>
                                        <p:cTn id="31" dur="1000" fill="hold"/>
                                        <p:tgtEl>
                                          <p:spTgt spid="42"/>
                                        </p:tgtEl>
                                        <p:attrNameLst>
                                          <p:attrName>ppt_x</p:attrName>
                                        </p:attrNameLst>
                                      </p:cBhvr>
                                      <p:tavLst>
                                        <p:tav tm="0">
                                          <p:val>
                                            <p:strVal val="#ppt_x"/>
                                          </p:val>
                                        </p:tav>
                                        <p:tav tm="100000">
                                          <p:val>
                                            <p:strVal val="#ppt_x"/>
                                          </p:val>
                                        </p:tav>
                                      </p:tavLst>
                                    </p:anim>
                                    <p:anim calcmode="lin" valueType="num">
                                      <p:cBhvr>
                                        <p:cTn id="32" dur="1000" fill="hold"/>
                                        <p:tgtEl>
                                          <p:spTgt spid="42"/>
                                        </p:tgtEl>
                                        <p:attrNameLst>
                                          <p:attrName>ppt_y</p:attrName>
                                        </p:attrNameLst>
                                      </p:cBhvr>
                                      <p:tavLst>
                                        <p:tav tm="0">
                                          <p:val>
                                            <p:strVal val="#ppt_y+.1"/>
                                          </p:val>
                                        </p:tav>
                                        <p:tav tm="100000">
                                          <p:val>
                                            <p:strVal val="#ppt_y"/>
                                          </p:val>
                                        </p:tav>
                                      </p:tavLst>
                                    </p:anim>
                                  </p:childTnLst>
                                </p:cTn>
                              </p:par>
                              <p:par>
                                <p:cTn id="33" presetID="22" presetClass="entr" presetSubtype="2" fill="hold" nodeType="withEffect">
                                  <p:stCondLst>
                                    <p:cond delay="1100"/>
                                  </p:stCondLst>
                                  <p:childTnLst>
                                    <p:set>
                                      <p:cBhvr>
                                        <p:cTn id="34" dur="1" fill="hold">
                                          <p:stCondLst>
                                            <p:cond delay="0"/>
                                          </p:stCondLst>
                                        </p:cTn>
                                        <p:tgtEl>
                                          <p:spTgt spid="53"/>
                                        </p:tgtEl>
                                        <p:attrNameLst>
                                          <p:attrName>style.visibility</p:attrName>
                                        </p:attrNameLst>
                                      </p:cBhvr>
                                      <p:to>
                                        <p:strVal val="visible"/>
                                      </p:to>
                                    </p:set>
                                    <p:animEffect transition="in" filter="wipe(right)">
                                      <p:cBhvr>
                                        <p:cTn id="35" dur="1000"/>
                                        <p:tgtEl>
                                          <p:spTgt spid="53"/>
                                        </p:tgtEl>
                                      </p:cBhvr>
                                    </p:animEffect>
                                  </p:childTnLst>
                                </p:cTn>
                              </p:par>
                              <p:par>
                                <p:cTn id="36" presetID="2" presetClass="entr" presetSubtype="8" fill="hold" nodeType="withEffect">
                                  <p:stCondLst>
                                    <p:cond delay="1500"/>
                                  </p:stCondLst>
                                  <p:childTnLst>
                                    <p:set>
                                      <p:cBhvr>
                                        <p:cTn id="37" dur="1" fill="hold">
                                          <p:stCondLst>
                                            <p:cond delay="0"/>
                                          </p:stCondLst>
                                        </p:cTn>
                                        <p:tgtEl>
                                          <p:spTgt spid="38"/>
                                        </p:tgtEl>
                                        <p:attrNameLst>
                                          <p:attrName>style.visibility</p:attrName>
                                        </p:attrNameLst>
                                      </p:cBhvr>
                                      <p:to>
                                        <p:strVal val="visible"/>
                                      </p:to>
                                    </p:set>
                                    <p:anim calcmode="lin" valueType="num">
                                      <p:cBhvr additive="base">
                                        <p:cTn id="38" dur="1000" fill="hold"/>
                                        <p:tgtEl>
                                          <p:spTgt spid="38"/>
                                        </p:tgtEl>
                                        <p:attrNameLst>
                                          <p:attrName>ppt_x</p:attrName>
                                        </p:attrNameLst>
                                      </p:cBhvr>
                                      <p:tavLst>
                                        <p:tav tm="0">
                                          <p:val>
                                            <p:strVal val="0-#ppt_w/2"/>
                                          </p:val>
                                        </p:tav>
                                        <p:tav tm="100000">
                                          <p:val>
                                            <p:strVal val="#ppt_x"/>
                                          </p:val>
                                        </p:tav>
                                      </p:tavLst>
                                    </p:anim>
                                    <p:anim calcmode="lin" valueType="num">
                                      <p:cBhvr additive="base">
                                        <p:cTn id="39" dur="1000" fill="hold"/>
                                        <p:tgtEl>
                                          <p:spTgt spid="38"/>
                                        </p:tgtEl>
                                        <p:attrNameLst>
                                          <p:attrName>ppt_y</p:attrName>
                                        </p:attrNameLst>
                                      </p:cBhvr>
                                      <p:tavLst>
                                        <p:tav tm="0">
                                          <p:val>
                                            <p:strVal val="#ppt_y"/>
                                          </p:val>
                                        </p:tav>
                                        <p:tav tm="100000">
                                          <p:val>
                                            <p:strVal val="#ppt_y"/>
                                          </p:val>
                                        </p:tav>
                                      </p:tavLst>
                                    </p:anim>
                                  </p:childTnLst>
                                </p:cTn>
                              </p:par>
                              <p:par>
                                <p:cTn id="40" presetID="2" presetClass="entr" presetSubtype="8" fill="hold" nodeType="withEffect">
                                  <p:stCondLst>
                                    <p:cond delay="1900"/>
                                  </p:stCondLst>
                                  <p:childTnLst>
                                    <p:set>
                                      <p:cBhvr>
                                        <p:cTn id="41" dur="1" fill="hold">
                                          <p:stCondLst>
                                            <p:cond delay="0"/>
                                          </p:stCondLst>
                                        </p:cTn>
                                        <p:tgtEl>
                                          <p:spTgt spid="45"/>
                                        </p:tgtEl>
                                        <p:attrNameLst>
                                          <p:attrName>style.visibility</p:attrName>
                                        </p:attrNameLst>
                                      </p:cBhvr>
                                      <p:to>
                                        <p:strVal val="visible"/>
                                      </p:to>
                                    </p:set>
                                    <p:anim calcmode="lin" valueType="num">
                                      <p:cBhvr additive="base">
                                        <p:cTn id="42" dur="1000" fill="hold"/>
                                        <p:tgtEl>
                                          <p:spTgt spid="45"/>
                                        </p:tgtEl>
                                        <p:attrNameLst>
                                          <p:attrName>ppt_x</p:attrName>
                                        </p:attrNameLst>
                                      </p:cBhvr>
                                      <p:tavLst>
                                        <p:tav tm="0">
                                          <p:val>
                                            <p:strVal val="0-#ppt_w/2"/>
                                          </p:val>
                                        </p:tav>
                                        <p:tav tm="100000">
                                          <p:val>
                                            <p:strVal val="#ppt_x"/>
                                          </p:val>
                                        </p:tav>
                                      </p:tavLst>
                                    </p:anim>
                                    <p:anim calcmode="lin" valueType="num">
                                      <p:cBhvr additive="base">
                                        <p:cTn id="43" dur="1000" fill="hold"/>
                                        <p:tgtEl>
                                          <p:spTgt spid="45"/>
                                        </p:tgtEl>
                                        <p:attrNameLst>
                                          <p:attrName>ppt_y</p:attrName>
                                        </p:attrNameLst>
                                      </p:cBhvr>
                                      <p:tavLst>
                                        <p:tav tm="0">
                                          <p:val>
                                            <p:strVal val="#ppt_y"/>
                                          </p:val>
                                        </p:tav>
                                        <p:tav tm="100000">
                                          <p:val>
                                            <p:strVal val="#ppt_y"/>
                                          </p:val>
                                        </p:tav>
                                      </p:tavLst>
                                    </p:anim>
                                  </p:childTnLst>
                                </p:cTn>
                              </p:par>
                              <p:par>
                                <p:cTn id="44" presetID="2" presetClass="entr" presetSubtype="8" fill="hold" nodeType="withEffect">
                                  <p:stCondLst>
                                    <p:cond delay="2100"/>
                                  </p:stCondLst>
                                  <p:childTnLst>
                                    <p:set>
                                      <p:cBhvr>
                                        <p:cTn id="45" dur="1" fill="hold">
                                          <p:stCondLst>
                                            <p:cond delay="0"/>
                                          </p:stCondLst>
                                        </p:cTn>
                                        <p:tgtEl>
                                          <p:spTgt spid="49"/>
                                        </p:tgtEl>
                                        <p:attrNameLst>
                                          <p:attrName>style.visibility</p:attrName>
                                        </p:attrNameLst>
                                      </p:cBhvr>
                                      <p:to>
                                        <p:strVal val="visible"/>
                                      </p:to>
                                    </p:set>
                                    <p:anim calcmode="lin" valueType="num">
                                      <p:cBhvr additive="base">
                                        <p:cTn id="46" dur="1000" fill="hold"/>
                                        <p:tgtEl>
                                          <p:spTgt spid="49"/>
                                        </p:tgtEl>
                                        <p:attrNameLst>
                                          <p:attrName>ppt_x</p:attrName>
                                        </p:attrNameLst>
                                      </p:cBhvr>
                                      <p:tavLst>
                                        <p:tav tm="0">
                                          <p:val>
                                            <p:strVal val="0-#ppt_w/2"/>
                                          </p:val>
                                        </p:tav>
                                        <p:tav tm="100000">
                                          <p:val>
                                            <p:strVal val="#ppt_x"/>
                                          </p:val>
                                        </p:tav>
                                      </p:tavLst>
                                    </p:anim>
                                    <p:anim calcmode="lin" valueType="num">
                                      <p:cBhvr additive="base">
                                        <p:cTn id="47" dur="1000" fill="hold"/>
                                        <p:tgtEl>
                                          <p:spTgt spid="4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二、项目介绍</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3" name="Group 71"/>
          <p:cNvGrpSpPr>
            <a:grpSpLocks/>
          </p:cNvGrpSpPr>
          <p:nvPr/>
        </p:nvGrpSpPr>
        <p:grpSpPr bwMode="auto">
          <a:xfrm>
            <a:off x="0" y="2267030"/>
            <a:ext cx="2438400" cy="2972172"/>
            <a:chOff x="0" y="2464416"/>
            <a:chExt cx="2438400" cy="2972040"/>
          </a:xfrm>
        </p:grpSpPr>
        <p:sp>
          <p:nvSpPr>
            <p:cNvPr id="54" name="Rectangle 5"/>
            <p:cNvSpPr/>
            <p:nvPr/>
          </p:nvSpPr>
          <p:spPr>
            <a:xfrm>
              <a:off x="0" y="4107406"/>
              <a:ext cx="2438400" cy="268275"/>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55" name="Oval 46"/>
            <p:cNvSpPr/>
            <p:nvPr/>
          </p:nvSpPr>
          <p:spPr>
            <a:xfrm>
              <a:off x="768350" y="2464416"/>
              <a:ext cx="901700" cy="900073"/>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56" name="TextBox 47"/>
            <p:cNvSpPr txBox="1"/>
            <p:nvPr/>
          </p:nvSpPr>
          <p:spPr>
            <a:xfrm>
              <a:off x="484188" y="3566092"/>
              <a:ext cx="1470025" cy="400092"/>
            </a:xfrm>
            <a:prstGeom prst="rect">
              <a:avLst/>
            </a:prstGeom>
            <a:noFill/>
          </p:spPr>
          <p:txBody>
            <a:bodyPr>
              <a:spAutoFit/>
            </a:bodyPr>
            <a:lstStyle/>
            <a:p>
              <a:pPr algn="ctr">
                <a:defRPr/>
              </a:pPr>
              <a:r>
                <a:rPr lang="zh-CN" altLang="en-US" sz="2000" dirty="0" smtClean="0">
                  <a:solidFill>
                    <a:srgbClr val="0D4960"/>
                  </a:solidFill>
                  <a:latin typeface="方正尚酷简体" panose="03000509000000000000" pitchFamily="65" charset="-122"/>
                  <a:ea typeface="方正尚酷简体" panose="03000509000000000000" pitchFamily="65" charset="-122"/>
                  <a:cs typeface="+mn-ea"/>
                  <a:sym typeface="+mn-lt"/>
                </a:rPr>
                <a:t>项目内容</a:t>
              </a:r>
              <a:endParaRPr lang="en-US" sz="2000" dirty="0">
                <a:solidFill>
                  <a:srgbClr val="0D4960"/>
                </a:solidFill>
                <a:latin typeface="方正尚酷简体" panose="03000509000000000000" pitchFamily="65" charset="-122"/>
                <a:ea typeface="方正尚酷简体" panose="03000509000000000000" pitchFamily="65" charset="-122"/>
                <a:cs typeface="+mn-ea"/>
                <a:sym typeface="+mn-lt"/>
              </a:endParaRPr>
            </a:p>
          </p:txBody>
        </p:sp>
        <p:sp>
          <p:nvSpPr>
            <p:cNvPr id="57" name="TextBox 64"/>
            <p:cNvSpPr txBox="1"/>
            <p:nvPr/>
          </p:nvSpPr>
          <p:spPr bwMode="auto">
            <a:xfrm>
              <a:off x="148106" y="4503935"/>
              <a:ext cx="2142188" cy="932521"/>
            </a:xfrm>
            <a:prstGeom prst="rect">
              <a:avLst/>
            </a:prstGeom>
            <a:noFill/>
          </p:spPr>
          <p:txBody>
            <a:bodyPr wrap="square" lIns="0" rIns="0">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58" name="Freeform 55"/>
            <p:cNvSpPr>
              <a:spLocks/>
            </p:cNvSpPr>
            <p:nvPr/>
          </p:nvSpPr>
          <p:spPr bwMode="auto">
            <a:xfrm>
              <a:off x="970291" y="2667311"/>
              <a:ext cx="497818" cy="494542"/>
            </a:xfrm>
            <a:custGeom>
              <a:avLst/>
              <a:gdLst>
                <a:gd name="T0" fmla="*/ 1630412902 w 152"/>
                <a:gd name="T1" fmla="*/ 933194204 h 151"/>
                <a:gd name="T2" fmla="*/ 1437338121 w 152"/>
                <a:gd name="T3" fmla="*/ 933194204 h 151"/>
                <a:gd name="T4" fmla="*/ 1437338121 w 152"/>
                <a:gd name="T5" fmla="*/ 1619680727 h 151"/>
                <a:gd name="T6" fmla="*/ 954651168 w 152"/>
                <a:gd name="T7" fmla="*/ 1619680727 h 151"/>
                <a:gd name="T8" fmla="*/ 954651168 w 152"/>
                <a:gd name="T9" fmla="*/ 1190624603 h 151"/>
                <a:gd name="T10" fmla="*/ 675761734 w 152"/>
                <a:gd name="T11" fmla="*/ 1190624603 h 151"/>
                <a:gd name="T12" fmla="*/ 675761734 w 152"/>
                <a:gd name="T13" fmla="*/ 1619680727 h 151"/>
                <a:gd name="T14" fmla="*/ 193074781 w 152"/>
                <a:gd name="T15" fmla="*/ 1619680727 h 151"/>
                <a:gd name="T16" fmla="*/ 193074781 w 152"/>
                <a:gd name="T17" fmla="*/ 933194204 h 151"/>
                <a:gd name="T18" fmla="*/ 0 w 152"/>
                <a:gd name="T19" fmla="*/ 933194204 h 151"/>
                <a:gd name="T20" fmla="*/ 300338185 w 152"/>
                <a:gd name="T21" fmla="*/ 579223311 h 151"/>
                <a:gd name="T22" fmla="*/ 300338185 w 152"/>
                <a:gd name="T23" fmla="*/ 128715200 h 151"/>
                <a:gd name="T24" fmla="*/ 536320292 w 152"/>
                <a:gd name="T25" fmla="*/ 128715200 h 151"/>
                <a:gd name="T26" fmla="*/ 536320292 w 152"/>
                <a:gd name="T27" fmla="*/ 321789637 h 151"/>
                <a:gd name="T28" fmla="*/ 815206451 w 152"/>
                <a:gd name="T29" fmla="*/ 0 h 151"/>
                <a:gd name="T30" fmla="*/ 1222811314 w 152"/>
                <a:gd name="T31" fmla="*/ 461234105 h 151"/>
                <a:gd name="T32" fmla="*/ 1630412902 w 152"/>
                <a:gd name="T33" fmla="*/ 933194204 h 15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52" h="151">
                  <a:moveTo>
                    <a:pt x="152" y="87"/>
                  </a:moveTo>
                  <a:lnTo>
                    <a:pt x="134" y="87"/>
                  </a:lnTo>
                  <a:lnTo>
                    <a:pt x="134" y="151"/>
                  </a:lnTo>
                  <a:lnTo>
                    <a:pt x="89" y="151"/>
                  </a:lnTo>
                  <a:lnTo>
                    <a:pt x="89" y="111"/>
                  </a:lnTo>
                  <a:lnTo>
                    <a:pt x="63" y="111"/>
                  </a:lnTo>
                  <a:lnTo>
                    <a:pt x="63" y="151"/>
                  </a:lnTo>
                  <a:lnTo>
                    <a:pt x="18" y="151"/>
                  </a:lnTo>
                  <a:lnTo>
                    <a:pt x="18" y="87"/>
                  </a:lnTo>
                  <a:lnTo>
                    <a:pt x="0" y="87"/>
                  </a:lnTo>
                  <a:lnTo>
                    <a:pt x="28" y="54"/>
                  </a:lnTo>
                  <a:lnTo>
                    <a:pt x="28" y="12"/>
                  </a:lnTo>
                  <a:lnTo>
                    <a:pt x="50" y="12"/>
                  </a:lnTo>
                  <a:lnTo>
                    <a:pt x="50" y="30"/>
                  </a:lnTo>
                  <a:lnTo>
                    <a:pt x="76" y="0"/>
                  </a:lnTo>
                  <a:lnTo>
                    <a:pt x="114" y="43"/>
                  </a:lnTo>
                  <a:lnTo>
                    <a:pt x="152" y="8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grpSp>
      <p:grpSp>
        <p:nvGrpSpPr>
          <p:cNvPr id="59" name="Group 75"/>
          <p:cNvGrpSpPr>
            <a:grpSpLocks/>
          </p:cNvGrpSpPr>
          <p:nvPr/>
        </p:nvGrpSpPr>
        <p:grpSpPr bwMode="auto">
          <a:xfrm>
            <a:off x="9753600" y="2267030"/>
            <a:ext cx="2438400" cy="3014794"/>
            <a:chOff x="9753599" y="2464416"/>
            <a:chExt cx="2438401" cy="3014624"/>
          </a:xfrm>
        </p:grpSpPr>
        <p:sp>
          <p:nvSpPr>
            <p:cNvPr id="60" name="Rectangle 9"/>
            <p:cNvSpPr/>
            <p:nvPr/>
          </p:nvSpPr>
          <p:spPr>
            <a:xfrm>
              <a:off x="9753599" y="4107386"/>
              <a:ext cx="2438401" cy="268272"/>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61" name="Oval 30"/>
            <p:cNvSpPr/>
            <p:nvPr/>
          </p:nvSpPr>
          <p:spPr>
            <a:xfrm>
              <a:off x="10521949" y="2464416"/>
              <a:ext cx="901700" cy="900062"/>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62" name="TextBox 32"/>
            <p:cNvSpPr txBox="1"/>
            <p:nvPr/>
          </p:nvSpPr>
          <p:spPr>
            <a:xfrm>
              <a:off x="10237787" y="3566079"/>
              <a:ext cx="1470026" cy="400087"/>
            </a:xfrm>
            <a:prstGeom prst="rect">
              <a:avLst/>
            </a:prstGeom>
            <a:noFill/>
          </p:spPr>
          <p:txBody>
            <a:bodyPr>
              <a:spAutoFit/>
            </a:bodyPr>
            <a:lstStyle/>
            <a:p>
              <a:pPr algn="ctr">
                <a:defRPr/>
              </a:pPr>
              <a:r>
                <a:rPr lang="zh-CN" altLang="en-US" sz="2000" dirty="0">
                  <a:solidFill>
                    <a:srgbClr val="0D4960"/>
                  </a:solidFill>
                  <a:latin typeface="方正尚酷简体" panose="03000509000000000000" pitchFamily="65" charset="-122"/>
                  <a:ea typeface="方正尚酷简体" panose="03000509000000000000" pitchFamily="65" charset="-122"/>
                  <a:cs typeface="+mn-ea"/>
                  <a:sym typeface="+mn-lt"/>
                </a:rPr>
                <a:t>项目内容</a:t>
              </a:r>
              <a:endParaRPr lang="en-US" altLang="zh-CN" sz="2000" dirty="0">
                <a:solidFill>
                  <a:srgbClr val="0D4960"/>
                </a:solidFill>
                <a:latin typeface="方正尚酷简体" panose="03000509000000000000" pitchFamily="65" charset="-122"/>
                <a:ea typeface="方正尚酷简体" panose="03000509000000000000" pitchFamily="65" charset="-122"/>
                <a:cs typeface="+mn-ea"/>
                <a:sym typeface="+mn-lt"/>
              </a:endParaRPr>
            </a:p>
          </p:txBody>
        </p:sp>
        <p:sp>
          <p:nvSpPr>
            <p:cNvPr id="63" name="TextBox 31"/>
            <p:cNvSpPr txBox="1"/>
            <p:nvPr/>
          </p:nvSpPr>
          <p:spPr bwMode="auto">
            <a:xfrm>
              <a:off x="9855219" y="4546530"/>
              <a:ext cx="2235161" cy="932510"/>
            </a:xfrm>
            <a:prstGeom prst="rect">
              <a:avLst/>
            </a:prstGeom>
            <a:noFill/>
          </p:spPr>
          <p:txBody>
            <a:bodyPr wrap="square" lIns="0" rIns="0">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64" name="Freeform 12"/>
            <p:cNvSpPr>
              <a:spLocks noEditPoints="1"/>
            </p:cNvSpPr>
            <p:nvPr/>
          </p:nvSpPr>
          <p:spPr bwMode="auto">
            <a:xfrm>
              <a:off x="10792669" y="2667311"/>
              <a:ext cx="360262" cy="487992"/>
            </a:xfrm>
            <a:custGeom>
              <a:avLst/>
              <a:gdLst>
                <a:gd name="T0" fmla="*/ 851236561 w 144"/>
                <a:gd name="T1" fmla="*/ 415326008 h 196"/>
                <a:gd name="T2" fmla="*/ 813684251 w 144"/>
                <a:gd name="T3" fmla="*/ 285149162 h 196"/>
                <a:gd name="T4" fmla="*/ 744834180 w 144"/>
                <a:gd name="T5" fmla="*/ 179767788 h 196"/>
                <a:gd name="T6" fmla="*/ 638429297 w 144"/>
                <a:gd name="T7" fmla="*/ 99181884 h 196"/>
                <a:gd name="T8" fmla="*/ 513245757 w 144"/>
                <a:gd name="T9" fmla="*/ 55790432 h 196"/>
                <a:gd name="T10" fmla="*/ 381805167 w 144"/>
                <a:gd name="T11" fmla="*/ 55790432 h 196"/>
                <a:gd name="T12" fmla="*/ 256624130 w 144"/>
                <a:gd name="T13" fmla="*/ 99181884 h 196"/>
                <a:gd name="T14" fmla="*/ 156476297 w 144"/>
                <a:gd name="T15" fmla="*/ 179767788 h 196"/>
                <a:gd name="T16" fmla="*/ 81369176 w 144"/>
                <a:gd name="T17" fmla="*/ 285149162 h 196"/>
                <a:gd name="T18" fmla="*/ 50073916 w 144"/>
                <a:gd name="T19" fmla="*/ 415326008 h 196"/>
                <a:gd name="T20" fmla="*/ 62590519 w 144"/>
                <a:gd name="T21" fmla="*/ 545500363 h 196"/>
                <a:gd name="T22" fmla="*/ 112664435 w 144"/>
                <a:gd name="T23" fmla="*/ 663280718 h 196"/>
                <a:gd name="T24" fmla="*/ 200290661 w 144"/>
                <a:gd name="T25" fmla="*/ 762462602 h 196"/>
                <a:gd name="T26" fmla="*/ 319214648 w 144"/>
                <a:gd name="T27" fmla="*/ 824450035 h 196"/>
                <a:gd name="T28" fmla="*/ 450655238 w 144"/>
                <a:gd name="T29" fmla="*/ 843048506 h 196"/>
                <a:gd name="T30" fmla="*/ 582095828 w 144"/>
                <a:gd name="T31" fmla="*/ 824450035 h 196"/>
                <a:gd name="T32" fmla="*/ 694760263 w 144"/>
                <a:gd name="T33" fmla="*/ 762462602 h 196"/>
                <a:gd name="T34" fmla="*/ 782386489 w 144"/>
                <a:gd name="T35" fmla="*/ 663280718 h 196"/>
                <a:gd name="T36" fmla="*/ 838719958 w 144"/>
                <a:gd name="T37" fmla="*/ 545500363 h 196"/>
                <a:gd name="T38" fmla="*/ 406840874 w 144"/>
                <a:gd name="T39" fmla="*/ 241755220 h 196"/>
                <a:gd name="T40" fmla="*/ 194031109 w 144"/>
                <a:gd name="T41" fmla="*/ 489712421 h 196"/>
                <a:gd name="T42" fmla="*/ 388064719 w 144"/>
                <a:gd name="T43" fmla="*/ 142573336 h 196"/>
                <a:gd name="T44" fmla="*/ 406840874 w 144"/>
                <a:gd name="T45" fmla="*/ 241755220 h 196"/>
                <a:gd name="T46" fmla="*/ 682241159 w 144"/>
                <a:gd name="T47" fmla="*/ 892639448 h 196"/>
                <a:gd name="T48" fmla="*/ 675984108 w 144"/>
                <a:gd name="T49" fmla="*/ 1214980572 h 196"/>
                <a:gd name="T50" fmla="*/ 219069318 w 144"/>
                <a:gd name="T51" fmla="*/ 1214980572 h 196"/>
                <a:gd name="T52" fmla="*/ 212809766 w 144"/>
                <a:gd name="T53" fmla="*/ 892639448 h 196"/>
                <a:gd name="T54" fmla="*/ 300435992 w 144"/>
                <a:gd name="T55" fmla="*/ 874040977 h 196"/>
                <a:gd name="T56" fmla="*/ 363029012 w 144"/>
                <a:gd name="T57" fmla="*/ 948429880 h 196"/>
                <a:gd name="T58" fmla="*/ 450655238 w 144"/>
                <a:gd name="T59" fmla="*/ 898836448 h 196"/>
                <a:gd name="T60" fmla="*/ 532024414 w 144"/>
                <a:gd name="T61" fmla="*/ 948429880 h 196"/>
                <a:gd name="T62" fmla="*/ 600874485 w 144"/>
                <a:gd name="T63" fmla="*/ 874040977 h 1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44" h="196">
                  <a:moveTo>
                    <a:pt x="144" y="78"/>
                  </a:moveTo>
                  <a:cubicBezTo>
                    <a:pt x="136" y="67"/>
                    <a:pt x="136" y="67"/>
                    <a:pt x="136" y="67"/>
                  </a:cubicBezTo>
                  <a:cubicBezTo>
                    <a:pt x="142" y="54"/>
                    <a:pt x="142" y="54"/>
                    <a:pt x="142" y="54"/>
                  </a:cubicBezTo>
                  <a:cubicBezTo>
                    <a:pt x="130" y="46"/>
                    <a:pt x="130" y="46"/>
                    <a:pt x="130" y="46"/>
                  </a:cubicBezTo>
                  <a:cubicBezTo>
                    <a:pt x="132" y="33"/>
                    <a:pt x="132" y="33"/>
                    <a:pt x="132" y="33"/>
                  </a:cubicBezTo>
                  <a:cubicBezTo>
                    <a:pt x="119" y="29"/>
                    <a:pt x="119" y="29"/>
                    <a:pt x="119" y="29"/>
                  </a:cubicBezTo>
                  <a:cubicBezTo>
                    <a:pt x="116" y="15"/>
                    <a:pt x="116" y="15"/>
                    <a:pt x="116" y="15"/>
                  </a:cubicBezTo>
                  <a:cubicBezTo>
                    <a:pt x="102" y="16"/>
                    <a:pt x="102" y="16"/>
                    <a:pt x="102" y="16"/>
                  </a:cubicBezTo>
                  <a:cubicBezTo>
                    <a:pt x="95" y="4"/>
                    <a:pt x="95" y="4"/>
                    <a:pt x="95" y="4"/>
                  </a:cubicBezTo>
                  <a:cubicBezTo>
                    <a:pt x="82" y="9"/>
                    <a:pt x="82" y="9"/>
                    <a:pt x="82" y="9"/>
                  </a:cubicBezTo>
                  <a:cubicBezTo>
                    <a:pt x="72" y="0"/>
                    <a:pt x="72" y="0"/>
                    <a:pt x="72" y="0"/>
                  </a:cubicBezTo>
                  <a:cubicBezTo>
                    <a:pt x="61" y="9"/>
                    <a:pt x="61" y="9"/>
                    <a:pt x="61" y="9"/>
                  </a:cubicBezTo>
                  <a:cubicBezTo>
                    <a:pt x="48" y="4"/>
                    <a:pt x="48" y="4"/>
                    <a:pt x="48" y="4"/>
                  </a:cubicBezTo>
                  <a:cubicBezTo>
                    <a:pt x="41" y="16"/>
                    <a:pt x="41" y="16"/>
                    <a:pt x="41" y="16"/>
                  </a:cubicBezTo>
                  <a:cubicBezTo>
                    <a:pt x="27" y="15"/>
                    <a:pt x="27" y="15"/>
                    <a:pt x="27" y="15"/>
                  </a:cubicBezTo>
                  <a:cubicBezTo>
                    <a:pt x="25" y="29"/>
                    <a:pt x="25" y="29"/>
                    <a:pt x="25" y="29"/>
                  </a:cubicBezTo>
                  <a:cubicBezTo>
                    <a:pt x="11" y="33"/>
                    <a:pt x="11" y="33"/>
                    <a:pt x="11" y="33"/>
                  </a:cubicBezTo>
                  <a:cubicBezTo>
                    <a:pt x="13" y="46"/>
                    <a:pt x="13" y="46"/>
                    <a:pt x="13" y="46"/>
                  </a:cubicBezTo>
                  <a:cubicBezTo>
                    <a:pt x="2" y="54"/>
                    <a:pt x="2" y="54"/>
                    <a:pt x="2" y="54"/>
                  </a:cubicBezTo>
                  <a:cubicBezTo>
                    <a:pt x="8" y="67"/>
                    <a:pt x="8" y="67"/>
                    <a:pt x="8" y="67"/>
                  </a:cubicBezTo>
                  <a:cubicBezTo>
                    <a:pt x="0" y="78"/>
                    <a:pt x="0" y="78"/>
                    <a:pt x="0" y="78"/>
                  </a:cubicBezTo>
                  <a:cubicBezTo>
                    <a:pt x="10" y="88"/>
                    <a:pt x="10" y="88"/>
                    <a:pt x="10" y="88"/>
                  </a:cubicBezTo>
                  <a:cubicBezTo>
                    <a:pt x="6" y="101"/>
                    <a:pt x="6" y="101"/>
                    <a:pt x="6" y="101"/>
                  </a:cubicBezTo>
                  <a:cubicBezTo>
                    <a:pt x="18" y="107"/>
                    <a:pt x="18" y="107"/>
                    <a:pt x="18" y="107"/>
                  </a:cubicBezTo>
                  <a:cubicBezTo>
                    <a:pt x="19" y="121"/>
                    <a:pt x="19" y="121"/>
                    <a:pt x="19" y="121"/>
                  </a:cubicBezTo>
                  <a:cubicBezTo>
                    <a:pt x="32" y="123"/>
                    <a:pt x="32" y="123"/>
                    <a:pt x="32" y="123"/>
                  </a:cubicBezTo>
                  <a:cubicBezTo>
                    <a:pt x="37" y="135"/>
                    <a:pt x="37" y="135"/>
                    <a:pt x="37" y="135"/>
                  </a:cubicBezTo>
                  <a:cubicBezTo>
                    <a:pt x="51" y="133"/>
                    <a:pt x="51" y="133"/>
                    <a:pt x="51" y="133"/>
                  </a:cubicBezTo>
                  <a:cubicBezTo>
                    <a:pt x="60" y="143"/>
                    <a:pt x="60" y="143"/>
                    <a:pt x="60" y="143"/>
                  </a:cubicBezTo>
                  <a:cubicBezTo>
                    <a:pt x="72" y="136"/>
                    <a:pt x="72" y="136"/>
                    <a:pt x="72" y="136"/>
                  </a:cubicBezTo>
                  <a:cubicBezTo>
                    <a:pt x="84" y="143"/>
                    <a:pt x="84" y="143"/>
                    <a:pt x="84" y="143"/>
                  </a:cubicBezTo>
                  <a:cubicBezTo>
                    <a:pt x="93" y="133"/>
                    <a:pt x="93" y="133"/>
                    <a:pt x="93" y="133"/>
                  </a:cubicBezTo>
                  <a:cubicBezTo>
                    <a:pt x="106" y="135"/>
                    <a:pt x="106" y="135"/>
                    <a:pt x="106" y="135"/>
                  </a:cubicBezTo>
                  <a:cubicBezTo>
                    <a:pt x="111" y="123"/>
                    <a:pt x="111" y="123"/>
                    <a:pt x="111" y="123"/>
                  </a:cubicBezTo>
                  <a:cubicBezTo>
                    <a:pt x="125" y="121"/>
                    <a:pt x="125" y="121"/>
                    <a:pt x="125" y="121"/>
                  </a:cubicBezTo>
                  <a:cubicBezTo>
                    <a:pt x="125" y="107"/>
                    <a:pt x="125" y="107"/>
                    <a:pt x="125" y="107"/>
                  </a:cubicBezTo>
                  <a:cubicBezTo>
                    <a:pt x="138" y="101"/>
                    <a:pt x="138" y="101"/>
                    <a:pt x="138" y="101"/>
                  </a:cubicBezTo>
                  <a:cubicBezTo>
                    <a:pt x="134" y="88"/>
                    <a:pt x="134" y="88"/>
                    <a:pt x="134" y="88"/>
                  </a:cubicBezTo>
                  <a:lnTo>
                    <a:pt x="144" y="78"/>
                  </a:lnTo>
                  <a:close/>
                  <a:moveTo>
                    <a:pt x="65" y="39"/>
                  </a:moveTo>
                  <a:cubicBezTo>
                    <a:pt x="50" y="42"/>
                    <a:pt x="39" y="56"/>
                    <a:pt x="39" y="71"/>
                  </a:cubicBezTo>
                  <a:cubicBezTo>
                    <a:pt x="39" y="76"/>
                    <a:pt x="36" y="79"/>
                    <a:pt x="31" y="79"/>
                  </a:cubicBezTo>
                  <a:cubicBezTo>
                    <a:pt x="27" y="79"/>
                    <a:pt x="23" y="76"/>
                    <a:pt x="23" y="71"/>
                  </a:cubicBezTo>
                  <a:cubicBezTo>
                    <a:pt x="23" y="48"/>
                    <a:pt x="39" y="29"/>
                    <a:pt x="62" y="23"/>
                  </a:cubicBezTo>
                  <a:cubicBezTo>
                    <a:pt x="66" y="23"/>
                    <a:pt x="70" y="25"/>
                    <a:pt x="71" y="30"/>
                  </a:cubicBezTo>
                  <a:cubicBezTo>
                    <a:pt x="72" y="34"/>
                    <a:pt x="69" y="38"/>
                    <a:pt x="65" y="39"/>
                  </a:cubicBezTo>
                  <a:close/>
                  <a:moveTo>
                    <a:pt x="104" y="143"/>
                  </a:moveTo>
                  <a:cubicBezTo>
                    <a:pt x="109" y="144"/>
                    <a:pt x="109" y="144"/>
                    <a:pt x="109" y="144"/>
                  </a:cubicBezTo>
                  <a:cubicBezTo>
                    <a:pt x="109" y="196"/>
                    <a:pt x="109" y="196"/>
                    <a:pt x="109" y="196"/>
                  </a:cubicBezTo>
                  <a:cubicBezTo>
                    <a:pt x="108" y="196"/>
                    <a:pt x="108" y="196"/>
                    <a:pt x="108" y="196"/>
                  </a:cubicBezTo>
                  <a:cubicBezTo>
                    <a:pt x="72" y="163"/>
                    <a:pt x="72" y="163"/>
                    <a:pt x="72" y="163"/>
                  </a:cubicBezTo>
                  <a:cubicBezTo>
                    <a:pt x="35" y="196"/>
                    <a:pt x="35" y="196"/>
                    <a:pt x="35" y="196"/>
                  </a:cubicBezTo>
                  <a:cubicBezTo>
                    <a:pt x="34" y="196"/>
                    <a:pt x="34" y="196"/>
                    <a:pt x="34" y="196"/>
                  </a:cubicBezTo>
                  <a:cubicBezTo>
                    <a:pt x="34" y="144"/>
                    <a:pt x="34" y="144"/>
                    <a:pt x="34" y="144"/>
                  </a:cubicBezTo>
                  <a:cubicBezTo>
                    <a:pt x="39" y="143"/>
                    <a:pt x="39" y="143"/>
                    <a:pt x="39" y="143"/>
                  </a:cubicBezTo>
                  <a:cubicBezTo>
                    <a:pt x="48" y="141"/>
                    <a:pt x="48" y="141"/>
                    <a:pt x="48" y="141"/>
                  </a:cubicBezTo>
                  <a:cubicBezTo>
                    <a:pt x="54" y="148"/>
                    <a:pt x="54" y="148"/>
                    <a:pt x="54" y="148"/>
                  </a:cubicBezTo>
                  <a:cubicBezTo>
                    <a:pt x="58" y="153"/>
                    <a:pt x="58" y="153"/>
                    <a:pt x="58" y="153"/>
                  </a:cubicBezTo>
                  <a:cubicBezTo>
                    <a:pt x="64" y="150"/>
                    <a:pt x="64" y="150"/>
                    <a:pt x="64" y="150"/>
                  </a:cubicBezTo>
                  <a:cubicBezTo>
                    <a:pt x="72" y="145"/>
                    <a:pt x="72" y="145"/>
                    <a:pt x="72" y="145"/>
                  </a:cubicBezTo>
                  <a:cubicBezTo>
                    <a:pt x="80" y="150"/>
                    <a:pt x="80" y="150"/>
                    <a:pt x="80" y="150"/>
                  </a:cubicBezTo>
                  <a:cubicBezTo>
                    <a:pt x="85" y="153"/>
                    <a:pt x="85" y="153"/>
                    <a:pt x="85" y="153"/>
                  </a:cubicBezTo>
                  <a:cubicBezTo>
                    <a:pt x="90" y="148"/>
                    <a:pt x="90" y="148"/>
                    <a:pt x="90" y="148"/>
                  </a:cubicBezTo>
                  <a:cubicBezTo>
                    <a:pt x="96" y="141"/>
                    <a:pt x="96" y="141"/>
                    <a:pt x="96" y="141"/>
                  </a:cubicBezTo>
                  <a:lnTo>
                    <a:pt x="104" y="14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grpSp>
      <p:grpSp>
        <p:nvGrpSpPr>
          <p:cNvPr id="65" name="Group 72"/>
          <p:cNvGrpSpPr>
            <a:grpSpLocks/>
          </p:cNvGrpSpPr>
          <p:nvPr/>
        </p:nvGrpSpPr>
        <p:grpSpPr bwMode="auto">
          <a:xfrm>
            <a:off x="2438400" y="2524837"/>
            <a:ext cx="2438400" cy="3021968"/>
            <a:chOff x="2438396" y="2721125"/>
            <a:chExt cx="2438404" cy="3022956"/>
          </a:xfrm>
        </p:grpSpPr>
        <p:sp>
          <p:nvSpPr>
            <p:cNvPr id="66" name="Rectangle 6"/>
            <p:cNvSpPr/>
            <p:nvPr/>
          </p:nvSpPr>
          <p:spPr>
            <a:xfrm>
              <a:off x="2438396" y="3833695"/>
              <a:ext cx="2438404" cy="266787"/>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67" name="TextBox 59"/>
            <p:cNvSpPr txBox="1"/>
            <p:nvPr/>
          </p:nvSpPr>
          <p:spPr bwMode="auto">
            <a:xfrm>
              <a:off x="2466971" y="2721125"/>
              <a:ext cx="2374904" cy="932868"/>
            </a:xfrm>
            <a:prstGeom prst="rect">
              <a:avLst/>
            </a:prstGeom>
            <a:noFill/>
          </p:spPr>
          <p:txBody>
            <a:bodyPr lIns="0" rIns="0">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68" name="Oval 61"/>
            <p:cNvSpPr/>
            <p:nvPr/>
          </p:nvSpPr>
          <p:spPr>
            <a:xfrm>
              <a:off x="3203572" y="4843675"/>
              <a:ext cx="901701" cy="900406"/>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69" name="TextBox 62"/>
            <p:cNvSpPr txBox="1"/>
            <p:nvPr/>
          </p:nvSpPr>
          <p:spPr>
            <a:xfrm>
              <a:off x="2919410" y="4241815"/>
              <a:ext cx="1470027" cy="400241"/>
            </a:xfrm>
            <a:prstGeom prst="rect">
              <a:avLst/>
            </a:prstGeom>
            <a:noFill/>
          </p:spPr>
          <p:txBody>
            <a:bodyPr>
              <a:spAutoFit/>
            </a:bodyPr>
            <a:lstStyle/>
            <a:p>
              <a:pPr algn="ctr">
                <a:defRPr/>
              </a:pPr>
              <a:r>
                <a:rPr lang="zh-CN" altLang="en-US" sz="2000" dirty="0">
                  <a:solidFill>
                    <a:srgbClr val="0D4960"/>
                  </a:solidFill>
                  <a:latin typeface="方正尚酷简体" panose="03000509000000000000" pitchFamily="65" charset="-122"/>
                  <a:ea typeface="方正尚酷简体" panose="03000509000000000000" pitchFamily="65" charset="-122"/>
                  <a:cs typeface="+mn-ea"/>
                  <a:sym typeface="+mn-lt"/>
                </a:rPr>
                <a:t>项目内容</a:t>
              </a:r>
              <a:endParaRPr lang="en-US" altLang="zh-CN" sz="2000" dirty="0">
                <a:solidFill>
                  <a:srgbClr val="0D4960"/>
                </a:solidFill>
                <a:latin typeface="方正尚酷简体" panose="03000509000000000000" pitchFamily="65" charset="-122"/>
                <a:ea typeface="方正尚酷简体" panose="03000509000000000000" pitchFamily="65" charset="-122"/>
                <a:cs typeface="+mn-ea"/>
                <a:sym typeface="+mn-lt"/>
              </a:endParaRPr>
            </a:p>
          </p:txBody>
        </p:sp>
        <p:sp>
          <p:nvSpPr>
            <p:cNvPr id="70" name="Freeform 89"/>
            <p:cNvSpPr>
              <a:spLocks noEditPoints="1"/>
            </p:cNvSpPr>
            <p:nvPr/>
          </p:nvSpPr>
          <p:spPr bwMode="auto">
            <a:xfrm>
              <a:off x="3413512" y="5099047"/>
              <a:ext cx="494544" cy="389736"/>
            </a:xfrm>
            <a:custGeom>
              <a:avLst/>
              <a:gdLst>
                <a:gd name="T0" fmla="*/ 864631902 w 199"/>
                <a:gd name="T1" fmla="*/ 530530628 h 156"/>
                <a:gd name="T2" fmla="*/ 617595991 w 199"/>
                <a:gd name="T3" fmla="*/ 786434784 h 156"/>
                <a:gd name="T4" fmla="*/ 364382007 w 199"/>
                <a:gd name="T5" fmla="*/ 530530628 h 156"/>
                <a:gd name="T6" fmla="*/ 617595991 w 199"/>
                <a:gd name="T7" fmla="*/ 280869744 h 156"/>
                <a:gd name="T8" fmla="*/ 864631902 w 199"/>
                <a:gd name="T9" fmla="*/ 530530628 h 156"/>
                <a:gd name="T10" fmla="*/ 1229013909 w 199"/>
                <a:gd name="T11" fmla="*/ 243420112 h 156"/>
                <a:gd name="T12" fmla="*/ 1229013909 w 199"/>
                <a:gd name="T13" fmla="*/ 848850005 h 156"/>
                <a:gd name="T14" fmla="*/ 1105494711 w 199"/>
                <a:gd name="T15" fmla="*/ 973680447 h 156"/>
                <a:gd name="T16" fmla="*/ 123519198 w 199"/>
                <a:gd name="T17" fmla="*/ 973680447 h 156"/>
                <a:gd name="T18" fmla="*/ 0 w 199"/>
                <a:gd name="T19" fmla="*/ 848850005 h 156"/>
                <a:gd name="T20" fmla="*/ 0 w 199"/>
                <a:gd name="T21" fmla="*/ 243420112 h 156"/>
                <a:gd name="T22" fmla="*/ 123519198 w 199"/>
                <a:gd name="T23" fmla="*/ 118589670 h 156"/>
                <a:gd name="T24" fmla="*/ 339677174 w 199"/>
                <a:gd name="T25" fmla="*/ 118589670 h 156"/>
                <a:gd name="T26" fmla="*/ 364382007 w 199"/>
                <a:gd name="T27" fmla="*/ 43690405 h 156"/>
                <a:gd name="T28" fmla="*/ 413789190 w 199"/>
                <a:gd name="T29" fmla="*/ 0 h 156"/>
                <a:gd name="T30" fmla="*/ 815224720 w 199"/>
                <a:gd name="T31" fmla="*/ 0 h 156"/>
                <a:gd name="T32" fmla="*/ 864631902 w 199"/>
                <a:gd name="T33" fmla="*/ 43690405 h 156"/>
                <a:gd name="T34" fmla="*/ 864631902 w 199"/>
                <a:gd name="T35" fmla="*/ 43690405 h 156"/>
                <a:gd name="T36" fmla="*/ 864631902 w 199"/>
                <a:gd name="T37" fmla="*/ 43690405 h 156"/>
                <a:gd name="T38" fmla="*/ 889336736 w 199"/>
                <a:gd name="T39" fmla="*/ 118589670 h 156"/>
                <a:gd name="T40" fmla="*/ 1105494711 w 199"/>
                <a:gd name="T41" fmla="*/ 118589670 h 156"/>
                <a:gd name="T42" fmla="*/ 1229013909 w 199"/>
                <a:gd name="T43" fmla="*/ 243420112 h 156"/>
                <a:gd name="T44" fmla="*/ 963448752 w 199"/>
                <a:gd name="T45" fmla="*/ 530530628 h 156"/>
                <a:gd name="T46" fmla="*/ 617595991 w 199"/>
                <a:gd name="T47" fmla="*/ 181004891 h 156"/>
                <a:gd name="T48" fmla="*/ 265565158 w 199"/>
                <a:gd name="T49" fmla="*/ 530530628 h 156"/>
                <a:gd name="T50" fmla="*/ 617595991 w 199"/>
                <a:gd name="T51" fmla="*/ 886299637 h 156"/>
                <a:gd name="T52" fmla="*/ 963448752 w 199"/>
                <a:gd name="T53" fmla="*/ 530530628 h 156"/>
                <a:gd name="T54" fmla="*/ 1130199545 w 199"/>
                <a:gd name="T55" fmla="*/ 280869744 h 156"/>
                <a:gd name="T56" fmla="*/ 1074614290 w 199"/>
                <a:gd name="T57" fmla="*/ 230936068 h 156"/>
                <a:gd name="T58" fmla="*/ 1019031521 w 199"/>
                <a:gd name="T59" fmla="*/ 280869744 h 156"/>
                <a:gd name="T60" fmla="*/ 1074614290 w 199"/>
                <a:gd name="T61" fmla="*/ 337044192 h 156"/>
                <a:gd name="T62" fmla="*/ 1130199545 w 199"/>
                <a:gd name="T63" fmla="*/ 280869744 h 15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99" h="156">
                  <a:moveTo>
                    <a:pt x="140" y="85"/>
                  </a:moveTo>
                  <a:cubicBezTo>
                    <a:pt x="140" y="108"/>
                    <a:pt x="122" y="126"/>
                    <a:pt x="100" y="126"/>
                  </a:cubicBezTo>
                  <a:cubicBezTo>
                    <a:pt x="77" y="126"/>
                    <a:pt x="59" y="108"/>
                    <a:pt x="59" y="85"/>
                  </a:cubicBezTo>
                  <a:cubicBezTo>
                    <a:pt x="59" y="63"/>
                    <a:pt x="77" y="45"/>
                    <a:pt x="100" y="45"/>
                  </a:cubicBezTo>
                  <a:cubicBezTo>
                    <a:pt x="122" y="45"/>
                    <a:pt x="140" y="63"/>
                    <a:pt x="140" y="85"/>
                  </a:cubicBezTo>
                  <a:close/>
                  <a:moveTo>
                    <a:pt x="199" y="39"/>
                  </a:moveTo>
                  <a:cubicBezTo>
                    <a:pt x="199" y="136"/>
                    <a:pt x="199" y="136"/>
                    <a:pt x="199" y="136"/>
                  </a:cubicBezTo>
                  <a:cubicBezTo>
                    <a:pt x="199" y="147"/>
                    <a:pt x="190" y="156"/>
                    <a:pt x="179" y="156"/>
                  </a:cubicBezTo>
                  <a:cubicBezTo>
                    <a:pt x="20" y="156"/>
                    <a:pt x="20" y="156"/>
                    <a:pt x="20" y="156"/>
                  </a:cubicBezTo>
                  <a:cubicBezTo>
                    <a:pt x="9" y="156"/>
                    <a:pt x="0" y="147"/>
                    <a:pt x="0" y="136"/>
                  </a:cubicBezTo>
                  <a:cubicBezTo>
                    <a:pt x="0" y="39"/>
                    <a:pt x="0" y="39"/>
                    <a:pt x="0" y="39"/>
                  </a:cubicBezTo>
                  <a:cubicBezTo>
                    <a:pt x="0" y="28"/>
                    <a:pt x="9" y="19"/>
                    <a:pt x="20" y="19"/>
                  </a:cubicBezTo>
                  <a:cubicBezTo>
                    <a:pt x="55" y="19"/>
                    <a:pt x="55" y="19"/>
                    <a:pt x="55" y="19"/>
                  </a:cubicBezTo>
                  <a:cubicBezTo>
                    <a:pt x="59" y="7"/>
                    <a:pt x="59" y="7"/>
                    <a:pt x="59" y="7"/>
                  </a:cubicBezTo>
                  <a:cubicBezTo>
                    <a:pt x="60" y="3"/>
                    <a:pt x="63" y="0"/>
                    <a:pt x="67" y="0"/>
                  </a:cubicBezTo>
                  <a:cubicBezTo>
                    <a:pt x="132" y="0"/>
                    <a:pt x="132" y="0"/>
                    <a:pt x="132" y="0"/>
                  </a:cubicBezTo>
                  <a:cubicBezTo>
                    <a:pt x="136" y="0"/>
                    <a:pt x="139" y="3"/>
                    <a:pt x="140" y="7"/>
                  </a:cubicBezTo>
                  <a:cubicBezTo>
                    <a:pt x="140" y="7"/>
                    <a:pt x="140" y="7"/>
                    <a:pt x="140" y="7"/>
                  </a:cubicBezTo>
                  <a:cubicBezTo>
                    <a:pt x="140" y="7"/>
                    <a:pt x="140" y="7"/>
                    <a:pt x="140" y="7"/>
                  </a:cubicBezTo>
                  <a:cubicBezTo>
                    <a:pt x="144" y="19"/>
                    <a:pt x="144" y="19"/>
                    <a:pt x="144" y="19"/>
                  </a:cubicBezTo>
                  <a:cubicBezTo>
                    <a:pt x="179" y="19"/>
                    <a:pt x="179" y="19"/>
                    <a:pt x="179" y="19"/>
                  </a:cubicBezTo>
                  <a:cubicBezTo>
                    <a:pt x="190" y="19"/>
                    <a:pt x="199" y="28"/>
                    <a:pt x="199" y="39"/>
                  </a:cubicBezTo>
                  <a:close/>
                  <a:moveTo>
                    <a:pt x="156" y="85"/>
                  </a:moveTo>
                  <a:cubicBezTo>
                    <a:pt x="156" y="54"/>
                    <a:pt x="131" y="29"/>
                    <a:pt x="100" y="29"/>
                  </a:cubicBezTo>
                  <a:cubicBezTo>
                    <a:pt x="68" y="29"/>
                    <a:pt x="43" y="54"/>
                    <a:pt x="43" y="85"/>
                  </a:cubicBezTo>
                  <a:cubicBezTo>
                    <a:pt x="43" y="117"/>
                    <a:pt x="68" y="142"/>
                    <a:pt x="100" y="142"/>
                  </a:cubicBezTo>
                  <a:cubicBezTo>
                    <a:pt x="131" y="142"/>
                    <a:pt x="156" y="117"/>
                    <a:pt x="156" y="85"/>
                  </a:cubicBezTo>
                  <a:close/>
                  <a:moveTo>
                    <a:pt x="183" y="45"/>
                  </a:moveTo>
                  <a:cubicBezTo>
                    <a:pt x="183" y="40"/>
                    <a:pt x="179" y="37"/>
                    <a:pt x="174" y="37"/>
                  </a:cubicBezTo>
                  <a:cubicBezTo>
                    <a:pt x="169" y="37"/>
                    <a:pt x="165" y="40"/>
                    <a:pt x="165" y="45"/>
                  </a:cubicBezTo>
                  <a:cubicBezTo>
                    <a:pt x="165" y="50"/>
                    <a:pt x="169" y="54"/>
                    <a:pt x="174" y="54"/>
                  </a:cubicBezTo>
                  <a:cubicBezTo>
                    <a:pt x="179" y="54"/>
                    <a:pt x="183" y="50"/>
                    <a:pt x="183" y="4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grpSp>
      <p:grpSp>
        <p:nvGrpSpPr>
          <p:cNvPr id="71" name="Group 73"/>
          <p:cNvGrpSpPr>
            <a:grpSpLocks/>
          </p:cNvGrpSpPr>
          <p:nvPr/>
        </p:nvGrpSpPr>
        <p:grpSpPr bwMode="auto">
          <a:xfrm>
            <a:off x="4876800" y="2267030"/>
            <a:ext cx="2438400" cy="3014794"/>
            <a:chOff x="4876799" y="2464416"/>
            <a:chExt cx="2438402" cy="3014202"/>
          </a:xfrm>
        </p:grpSpPr>
        <p:sp>
          <p:nvSpPr>
            <p:cNvPr id="72" name="Rectangle 7"/>
            <p:cNvSpPr/>
            <p:nvPr/>
          </p:nvSpPr>
          <p:spPr>
            <a:xfrm>
              <a:off x="4876799" y="4107156"/>
              <a:ext cx="2438402" cy="268234"/>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73" name="Oval 42"/>
            <p:cNvSpPr/>
            <p:nvPr/>
          </p:nvSpPr>
          <p:spPr>
            <a:xfrm>
              <a:off x="5645150" y="2464416"/>
              <a:ext cx="901701" cy="899936"/>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74" name="TextBox 43"/>
            <p:cNvSpPr txBox="1"/>
            <p:nvPr/>
          </p:nvSpPr>
          <p:spPr>
            <a:xfrm>
              <a:off x="5360987" y="3565925"/>
              <a:ext cx="1470026" cy="400031"/>
            </a:xfrm>
            <a:prstGeom prst="rect">
              <a:avLst/>
            </a:prstGeom>
            <a:noFill/>
          </p:spPr>
          <p:txBody>
            <a:bodyPr>
              <a:spAutoFit/>
            </a:bodyPr>
            <a:lstStyle/>
            <a:p>
              <a:pPr algn="ctr">
                <a:defRPr/>
              </a:pPr>
              <a:r>
                <a:rPr lang="zh-CN" altLang="en-US" sz="2000" dirty="0">
                  <a:solidFill>
                    <a:srgbClr val="0D4960"/>
                  </a:solidFill>
                  <a:latin typeface="方正尚酷简体" panose="03000509000000000000" pitchFamily="65" charset="-122"/>
                  <a:ea typeface="方正尚酷简体" panose="03000509000000000000" pitchFamily="65" charset="-122"/>
                  <a:cs typeface="+mn-ea"/>
                  <a:sym typeface="+mn-lt"/>
                </a:rPr>
                <a:t>项目内容</a:t>
              </a:r>
              <a:endParaRPr lang="en-US" altLang="zh-CN" sz="2000" dirty="0">
                <a:solidFill>
                  <a:srgbClr val="0D4960"/>
                </a:solidFill>
                <a:latin typeface="方正尚酷简体" panose="03000509000000000000" pitchFamily="65" charset="-122"/>
                <a:ea typeface="方正尚酷简体" panose="03000509000000000000" pitchFamily="65" charset="-122"/>
                <a:cs typeface="+mn-ea"/>
                <a:sym typeface="+mn-lt"/>
              </a:endParaRPr>
            </a:p>
          </p:txBody>
        </p:sp>
        <p:sp>
          <p:nvSpPr>
            <p:cNvPr id="75" name="TextBox 41"/>
            <p:cNvSpPr txBox="1"/>
            <p:nvPr/>
          </p:nvSpPr>
          <p:spPr bwMode="auto">
            <a:xfrm>
              <a:off x="4933950" y="4546238"/>
              <a:ext cx="2374902" cy="932380"/>
            </a:xfrm>
            <a:prstGeom prst="rect">
              <a:avLst/>
            </a:prstGeom>
            <a:noFill/>
          </p:spPr>
          <p:txBody>
            <a:bodyPr lIns="0" rIns="0">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76" name="Freeform 24"/>
            <p:cNvSpPr>
              <a:spLocks noEditPoints="1"/>
            </p:cNvSpPr>
            <p:nvPr/>
          </p:nvSpPr>
          <p:spPr bwMode="auto">
            <a:xfrm>
              <a:off x="5847088" y="2704976"/>
              <a:ext cx="497818" cy="412662"/>
            </a:xfrm>
            <a:custGeom>
              <a:avLst/>
              <a:gdLst>
                <a:gd name="T0" fmla="*/ 885966695 w 200"/>
                <a:gd name="T1" fmla="*/ 673596138 h 166"/>
                <a:gd name="T2" fmla="*/ 743468781 w 200"/>
                <a:gd name="T3" fmla="*/ 673596138 h 166"/>
                <a:gd name="T4" fmla="*/ 743468781 w 200"/>
                <a:gd name="T5" fmla="*/ 988765497 h 166"/>
                <a:gd name="T6" fmla="*/ 706294222 w 200"/>
                <a:gd name="T7" fmla="*/ 1025842929 h 166"/>
                <a:gd name="T8" fmla="*/ 582382344 w 200"/>
                <a:gd name="T9" fmla="*/ 1025842929 h 166"/>
                <a:gd name="T10" fmla="*/ 545210274 w 200"/>
                <a:gd name="T11" fmla="*/ 988765497 h 166"/>
                <a:gd name="T12" fmla="*/ 545210274 w 200"/>
                <a:gd name="T13" fmla="*/ 673596138 h 166"/>
                <a:gd name="T14" fmla="*/ 402712360 w 200"/>
                <a:gd name="T15" fmla="*/ 673596138 h 166"/>
                <a:gd name="T16" fmla="*/ 384126325 w 200"/>
                <a:gd name="T17" fmla="*/ 630336233 h 166"/>
                <a:gd name="T18" fmla="*/ 470863644 w 200"/>
                <a:gd name="T19" fmla="*/ 519101451 h 166"/>
                <a:gd name="T20" fmla="*/ 526624239 w 200"/>
                <a:gd name="T21" fmla="*/ 444944101 h 166"/>
                <a:gd name="T22" fmla="*/ 613361558 w 200"/>
                <a:gd name="T23" fmla="*/ 333706833 h 166"/>
                <a:gd name="T24" fmla="*/ 675317497 w 200"/>
                <a:gd name="T25" fmla="*/ 333706833 h 166"/>
                <a:gd name="T26" fmla="*/ 762054816 w 200"/>
                <a:gd name="T27" fmla="*/ 444944101 h 166"/>
                <a:gd name="T28" fmla="*/ 824010755 w 200"/>
                <a:gd name="T29" fmla="*/ 519101451 h 166"/>
                <a:gd name="T30" fmla="*/ 904552730 w 200"/>
                <a:gd name="T31" fmla="*/ 630336233 h 166"/>
                <a:gd name="T32" fmla="*/ 885966695 w 200"/>
                <a:gd name="T33" fmla="*/ 673596138 h 166"/>
                <a:gd name="T34" fmla="*/ 1139985796 w 200"/>
                <a:gd name="T35" fmla="*/ 376966737 h 166"/>
                <a:gd name="T36" fmla="*/ 1146181141 w 200"/>
                <a:gd name="T37" fmla="*/ 327529332 h 166"/>
                <a:gd name="T38" fmla="*/ 817815410 w 200"/>
                <a:gd name="T39" fmla="*/ 0 h 166"/>
                <a:gd name="T40" fmla="*/ 539014929 w 200"/>
                <a:gd name="T41" fmla="*/ 160674673 h 166"/>
                <a:gd name="T42" fmla="*/ 421298395 w 200"/>
                <a:gd name="T43" fmla="*/ 129774741 h 166"/>
                <a:gd name="T44" fmla="*/ 216844543 w 200"/>
                <a:gd name="T45" fmla="*/ 333706833 h 166"/>
                <a:gd name="T46" fmla="*/ 216844543 w 200"/>
                <a:gd name="T47" fmla="*/ 333706833 h 166"/>
                <a:gd name="T48" fmla="*/ 0 w 200"/>
                <a:gd name="T49" fmla="*/ 568538856 h 166"/>
                <a:gd name="T50" fmla="*/ 235430578 w 200"/>
                <a:gd name="T51" fmla="*/ 803370879 h 166"/>
                <a:gd name="T52" fmla="*/ 470863644 w 200"/>
                <a:gd name="T53" fmla="*/ 803370879 h 166"/>
                <a:gd name="T54" fmla="*/ 470863644 w 200"/>
                <a:gd name="T55" fmla="*/ 747753488 h 166"/>
                <a:gd name="T56" fmla="*/ 402712360 w 200"/>
                <a:gd name="T57" fmla="*/ 747753488 h 166"/>
                <a:gd name="T58" fmla="*/ 309779696 w 200"/>
                <a:gd name="T59" fmla="*/ 692136097 h 166"/>
                <a:gd name="T60" fmla="*/ 322170386 w 200"/>
                <a:gd name="T61" fmla="*/ 587078815 h 166"/>
                <a:gd name="T62" fmla="*/ 408907705 w 200"/>
                <a:gd name="T63" fmla="*/ 475844032 h 166"/>
                <a:gd name="T64" fmla="*/ 470863644 w 200"/>
                <a:gd name="T65" fmla="*/ 395506696 h 166"/>
                <a:gd name="T66" fmla="*/ 557600964 w 200"/>
                <a:gd name="T67" fmla="*/ 284269428 h 166"/>
                <a:gd name="T68" fmla="*/ 644338283 w 200"/>
                <a:gd name="T69" fmla="*/ 241012009 h 166"/>
                <a:gd name="T70" fmla="*/ 731078091 w 200"/>
                <a:gd name="T71" fmla="*/ 284269428 h 166"/>
                <a:gd name="T72" fmla="*/ 817815410 w 200"/>
                <a:gd name="T73" fmla="*/ 395506696 h 166"/>
                <a:gd name="T74" fmla="*/ 848792135 w 200"/>
                <a:gd name="T75" fmla="*/ 438764114 h 166"/>
                <a:gd name="T76" fmla="*/ 879771350 w 200"/>
                <a:gd name="T77" fmla="*/ 475844032 h 166"/>
                <a:gd name="T78" fmla="*/ 966508669 w 200"/>
                <a:gd name="T79" fmla="*/ 587078815 h 166"/>
                <a:gd name="T80" fmla="*/ 978899359 w 200"/>
                <a:gd name="T81" fmla="*/ 692136097 h 166"/>
                <a:gd name="T82" fmla="*/ 885966695 w 200"/>
                <a:gd name="T83" fmla="*/ 747753488 h 166"/>
                <a:gd name="T84" fmla="*/ 817815410 w 200"/>
                <a:gd name="T85" fmla="*/ 747753488 h 166"/>
                <a:gd name="T86" fmla="*/ 817815410 w 200"/>
                <a:gd name="T87" fmla="*/ 803370879 h 166"/>
                <a:gd name="T88" fmla="*/ 1003683228 w 200"/>
                <a:gd name="T89" fmla="*/ 803370879 h 166"/>
                <a:gd name="T90" fmla="*/ 1239113806 w 200"/>
                <a:gd name="T91" fmla="*/ 568538856 h 166"/>
                <a:gd name="T92" fmla="*/ 1139985796 w 200"/>
                <a:gd name="T93" fmla="*/ 376966737 h 16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00" h="166">
                  <a:moveTo>
                    <a:pt x="143" y="109"/>
                  </a:moveTo>
                  <a:cubicBezTo>
                    <a:pt x="120" y="109"/>
                    <a:pt x="120" y="109"/>
                    <a:pt x="120" y="109"/>
                  </a:cubicBezTo>
                  <a:cubicBezTo>
                    <a:pt x="120" y="160"/>
                    <a:pt x="120" y="160"/>
                    <a:pt x="120" y="160"/>
                  </a:cubicBezTo>
                  <a:cubicBezTo>
                    <a:pt x="120" y="164"/>
                    <a:pt x="118" y="166"/>
                    <a:pt x="114" y="166"/>
                  </a:cubicBezTo>
                  <a:cubicBezTo>
                    <a:pt x="94" y="166"/>
                    <a:pt x="94" y="166"/>
                    <a:pt x="94" y="166"/>
                  </a:cubicBezTo>
                  <a:cubicBezTo>
                    <a:pt x="91" y="166"/>
                    <a:pt x="88" y="164"/>
                    <a:pt x="88" y="160"/>
                  </a:cubicBezTo>
                  <a:cubicBezTo>
                    <a:pt x="88" y="109"/>
                    <a:pt x="88" y="109"/>
                    <a:pt x="88" y="109"/>
                  </a:cubicBezTo>
                  <a:cubicBezTo>
                    <a:pt x="65" y="109"/>
                    <a:pt x="65" y="109"/>
                    <a:pt x="65" y="109"/>
                  </a:cubicBezTo>
                  <a:cubicBezTo>
                    <a:pt x="60" y="109"/>
                    <a:pt x="59" y="106"/>
                    <a:pt x="62" y="102"/>
                  </a:cubicBezTo>
                  <a:cubicBezTo>
                    <a:pt x="76" y="84"/>
                    <a:pt x="76" y="84"/>
                    <a:pt x="76" y="84"/>
                  </a:cubicBezTo>
                  <a:cubicBezTo>
                    <a:pt x="78" y="81"/>
                    <a:pt x="83" y="75"/>
                    <a:pt x="85" y="72"/>
                  </a:cubicBezTo>
                  <a:cubicBezTo>
                    <a:pt x="99" y="54"/>
                    <a:pt x="99" y="54"/>
                    <a:pt x="99" y="54"/>
                  </a:cubicBezTo>
                  <a:cubicBezTo>
                    <a:pt x="102" y="50"/>
                    <a:pt x="106" y="50"/>
                    <a:pt x="109" y="54"/>
                  </a:cubicBezTo>
                  <a:cubicBezTo>
                    <a:pt x="123" y="72"/>
                    <a:pt x="123" y="72"/>
                    <a:pt x="123" y="72"/>
                  </a:cubicBezTo>
                  <a:cubicBezTo>
                    <a:pt x="126" y="75"/>
                    <a:pt x="130" y="81"/>
                    <a:pt x="133" y="84"/>
                  </a:cubicBezTo>
                  <a:cubicBezTo>
                    <a:pt x="146" y="102"/>
                    <a:pt x="146" y="102"/>
                    <a:pt x="146" y="102"/>
                  </a:cubicBezTo>
                  <a:cubicBezTo>
                    <a:pt x="149" y="106"/>
                    <a:pt x="148" y="109"/>
                    <a:pt x="143" y="109"/>
                  </a:cubicBezTo>
                  <a:close/>
                  <a:moveTo>
                    <a:pt x="184" y="61"/>
                  </a:moveTo>
                  <a:cubicBezTo>
                    <a:pt x="185" y="59"/>
                    <a:pt x="185" y="56"/>
                    <a:pt x="185" y="53"/>
                  </a:cubicBezTo>
                  <a:cubicBezTo>
                    <a:pt x="185" y="24"/>
                    <a:pt x="162" y="0"/>
                    <a:pt x="132" y="0"/>
                  </a:cubicBezTo>
                  <a:cubicBezTo>
                    <a:pt x="113" y="0"/>
                    <a:pt x="96" y="11"/>
                    <a:pt x="87" y="26"/>
                  </a:cubicBezTo>
                  <a:cubicBezTo>
                    <a:pt x="82" y="23"/>
                    <a:pt x="75" y="21"/>
                    <a:pt x="68" y="21"/>
                  </a:cubicBezTo>
                  <a:cubicBezTo>
                    <a:pt x="50" y="21"/>
                    <a:pt x="35" y="36"/>
                    <a:pt x="35" y="54"/>
                  </a:cubicBezTo>
                  <a:cubicBezTo>
                    <a:pt x="35" y="54"/>
                    <a:pt x="35" y="54"/>
                    <a:pt x="35" y="54"/>
                  </a:cubicBezTo>
                  <a:cubicBezTo>
                    <a:pt x="16" y="56"/>
                    <a:pt x="0" y="72"/>
                    <a:pt x="0" y="92"/>
                  </a:cubicBezTo>
                  <a:cubicBezTo>
                    <a:pt x="0" y="113"/>
                    <a:pt x="17" y="130"/>
                    <a:pt x="38" y="130"/>
                  </a:cubicBezTo>
                  <a:cubicBezTo>
                    <a:pt x="76" y="130"/>
                    <a:pt x="76" y="130"/>
                    <a:pt x="76" y="130"/>
                  </a:cubicBezTo>
                  <a:cubicBezTo>
                    <a:pt x="76" y="121"/>
                    <a:pt x="76" y="121"/>
                    <a:pt x="76" y="121"/>
                  </a:cubicBezTo>
                  <a:cubicBezTo>
                    <a:pt x="65" y="121"/>
                    <a:pt x="65" y="121"/>
                    <a:pt x="65" y="121"/>
                  </a:cubicBezTo>
                  <a:cubicBezTo>
                    <a:pt x="58" y="121"/>
                    <a:pt x="52" y="117"/>
                    <a:pt x="50" y="112"/>
                  </a:cubicBezTo>
                  <a:cubicBezTo>
                    <a:pt x="47" y="107"/>
                    <a:pt x="48" y="100"/>
                    <a:pt x="52" y="95"/>
                  </a:cubicBezTo>
                  <a:cubicBezTo>
                    <a:pt x="66" y="77"/>
                    <a:pt x="66" y="77"/>
                    <a:pt x="66" y="77"/>
                  </a:cubicBezTo>
                  <a:cubicBezTo>
                    <a:pt x="76" y="64"/>
                    <a:pt x="76" y="64"/>
                    <a:pt x="76" y="64"/>
                  </a:cubicBezTo>
                  <a:cubicBezTo>
                    <a:pt x="90" y="46"/>
                    <a:pt x="90" y="46"/>
                    <a:pt x="90" y="46"/>
                  </a:cubicBezTo>
                  <a:cubicBezTo>
                    <a:pt x="93" y="42"/>
                    <a:pt x="99" y="39"/>
                    <a:pt x="104" y="39"/>
                  </a:cubicBezTo>
                  <a:cubicBezTo>
                    <a:pt x="110" y="39"/>
                    <a:pt x="115" y="42"/>
                    <a:pt x="118" y="46"/>
                  </a:cubicBezTo>
                  <a:cubicBezTo>
                    <a:pt x="132" y="64"/>
                    <a:pt x="132" y="64"/>
                    <a:pt x="132" y="64"/>
                  </a:cubicBezTo>
                  <a:cubicBezTo>
                    <a:pt x="137" y="71"/>
                    <a:pt x="137" y="71"/>
                    <a:pt x="137" y="71"/>
                  </a:cubicBezTo>
                  <a:cubicBezTo>
                    <a:pt x="142" y="77"/>
                    <a:pt x="142" y="77"/>
                    <a:pt x="142" y="77"/>
                  </a:cubicBezTo>
                  <a:cubicBezTo>
                    <a:pt x="156" y="95"/>
                    <a:pt x="156" y="95"/>
                    <a:pt x="156" y="95"/>
                  </a:cubicBezTo>
                  <a:cubicBezTo>
                    <a:pt x="160" y="100"/>
                    <a:pt x="161" y="107"/>
                    <a:pt x="158" y="112"/>
                  </a:cubicBezTo>
                  <a:cubicBezTo>
                    <a:pt x="156" y="117"/>
                    <a:pt x="150" y="121"/>
                    <a:pt x="143" y="121"/>
                  </a:cubicBezTo>
                  <a:cubicBezTo>
                    <a:pt x="132" y="121"/>
                    <a:pt x="132" y="121"/>
                    <a:pt x="132" y="121"/>
                  </a:cubicBezTo>
                  <a:cubicBezTo>
                    <a:pt x="132" y="130"/>
                    <a:pt x="132" y="130"/>
                    <a:pt x="132" y="130"/>
                  </a:cubicBezTo>
                  <a:cubicBezTo>
                    <a:pt x="162" y="130"/>
                    <a:pt x="162" y="130"/>
                    <a:pt x="162" y="130"/>
                  </a:cubicBezTo>
                  <a:cubicBezTo>
                    <a:pt x="183" y="130"/>
                    <a:pt x="200" y="113"/>
                    <a:pt x="200" y="92"/>
                  </a:cubicBezTo>
                  <a:cubicBezTo>
                    <a:pt x="200" y="79"/>
                    <a:pt x="194" y="68"/>
                    <a:pt x="184" y="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grpSp>
      <p:grpSp>
        <p:nvGrpSpPr>
          <p:cNvPr id="77" name="Group 74"/>
          <p:cNvGrpSpPr>
            <a:grpSpLocks/>
          </p:cNvGrpSpPr>
          <p:nvPr/>
        </p:nvGrpSpPr>
        <p:grpSpPr bwMode="auto">
          <a:xfrm>
            <a:off x="7315200" y="2522635"/>
            <a:ext cx="2438400" cy="3024171"/>
            <a:chOff x="7315197" y="2718922"/>
            <a:chExt cx="2438403" cy="3025159"/>
          </a:xfrm>
        </p:grpSpPr>
        <p:sp>
          <p:nvSpPr>
            <p:cNvPr id="78" name="Rectangle 8"/>
            <p:cNvSpPr/>
            <p:nvPr/>
          </p:nvSpPr>
          <p:spPr>
            <a:xfrm>
              <a:off x="7315197" y="3833695"/>
              <a:ext cx="2438403" cy="266787"/>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79" name="TextBox 52"/>
            <p:cNvSpPr txBox="1"/>
            <p:nvPr/>
          </p:nvSpPr>
          <p:spPr bwMode="auto">
            <a:xfrm>
              <a:off x="7334768" y="2718922"/>
              <a:ext cx="2374903" cy="932868"/>
            </a:xfrm>
            <a:prstGeom prst="rect">
              <a:avLst/>
            </a:prstGeom>
            <a:noFill/>
          </p:spPr>
          <p:txBody>
            <a:bodyPr lIns="0" rIns="0">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80" name="Oval 56"/>
            <p:cNvSpPr/>
            <p:nvPr/>
          </p:nvSpPr>
          <p:spPr>
            <a:xfrm>
              <a:off x="8080373" y="4843675"/>
              <a:ext cx="901701" cy="900406"/>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81" name="TextBox 57"/>
            <p:cNvSpPr txBox="1"/>
            <p:nvPr/>
          </p:nvSpPr>
          <p:spPr>
            <a:xfrm>
              <a:off x="7796211" y="4241815"/>
              <a:ext cx="1470027" cy="400241"/>
            </a:xfrm>
            <a:prstGeom prst="rect">
              <a:avLst/>
            </a:prstGeom>
            <a:noFill/>
          </p:spPr>
          <p:txBody>
            <a:bodyPr>
              <a:spAutoFit/>
            </a:bodyPr>
            <a:lstStyle/>
            <a:p>
              <a:pPr algn="ctr">
                <a:defRPr/>
              </a:pPr>
              <a:r>
                <a:rPr lang="zh-CN" altLang="en-US" sz="2000" dirty="0">
                  <a:solidFill>
                    <a:srgbClr val="0D4960"/>
                  </a:solidFill>
                  <a:latin typeface="方正尚酷简体" panose="03000509000000000000" pitchFamily="65" charset="-122"/>
                  <a:ea typeface="方正尚酷简体" panose="03000509000000000000" pitchFamily="65" charset="-122"/>
                  <a:cs typeface="+mn-ea"/>
                  <a:sym typeface="+mn-lt"/>
                </a:rPr>
                <a:t>项目内容</a:t>
              </a:r>
              <a:endParaRPr lang="en-US" altLang="zh-CN" sz="2000" dirty="0">
                <a:solidFill>
                  <a:srgbClr val="0D4960"/>
                </a:solidFill>
                <a:latin typeface="方正尚酷简体" panose="03000509000000000000" pitchFamily="65" charset="-122"/>
                <a:ea typeface="方正尚酷简体" panose="03000509000000000000" pitchFamily="65" charset="-122"/>
                <a:cs typeface="+mn-ea"/>
                <a:sym typeface="+mn-lt"/>
              </a:endParaRPr>
            </a:p>
          </p:txBody>
        </p:sp>
        <p:sp>
          <p:nvSpPr>
            <p:cNvPr id="82" name="Freeform 11"/>
            <p:cNvSpPr>
              <a:spLocks noEditPoints="1"/>
            </p:cNvSpPr>
            <p:nvPr/>
          </p:nvSpPr>
          <p:spPr bwMode="auto">
            <a:xfrm>
              <a:off x="8283946" y="5090859"/>
              <a:ext cx="494544" cy="406112"/>
            </a:xfrm>
            <a:custGeom>
              <a:avLst/>
              <a:gdLst>
                <a:gd name="T0" fmla="*/ 901687910 w 199"/>
                <a:gd name="T1" fmla="*/ 689032541 h 163"/>
                <a:gd name="T2" fmla="*/ 815224720 w 199"/>
                <a:gd name="T3" fmla="*/ 800768154 h 163"/>
                <a:gd name="T4" fmla="*/ 753466363 w 199"/>
                <a:gd name="T5" fmla="*/ 881464850 h 163"/>
                <a:gd name="T6" fmla="*/ 667003173 w 199"/>
                <a:gd name="T7" fmla="*/ 993200463 h 163"/>
                <a:gd name="T8" fmla="*/ 611417918 w 199"/>
                <a:gd name="T9" fmla="*/ 993200463 h 163"/>
                <a:gd name="T10" fmla="*/ 524954728 w 199"/>
                <a:gd name="T11" fmla="*/ 881464850 h 163"/>
                <a:gd name="T12" fmla="*/ 463196372 w 199"/>
                <a:gd name="T13" fmla="*/ 800768154 h 163"/>
                <a:gd name="T14" fmla="*/ 376733182 w 199"/>
                <a:gd name="T15" fmla="*/ 689032541 h 163"/>
                <a:gd name="T16" fmla="*/ 395259943 w 199"/>
                <a:gd name="T17" fmla="*/ 651787337 h 163"/>
                <a:gd name="T18" fmla="*/ 537308388 w 199"/>
                <a:gd name="T19" fmla="*/ 651787337 h 163"/>
                <a:gd name="T20" fmla="*/ 537308388 w 199"/>
                <a:gd name="T21" fmla="*/ 328998058 h 163"/>
                <a:gd name="T22" fmla="*/ 574364396 w 199"/>
                <a:gd name="T23" fmla="*/ 291752854 h 163"/>
                <a:gd name="T24" fmla="*/ 704059181 w 199"/>
                <a:gd name="T25" fmla="*/ 291752854 h 163"/>
                <a:gd name="T26" fmla="*/ 741112704 w 199"/>
                <a:gd name="T27" fmla="*/ 328998058 h 163"/>
                <a:gd name="T28" fmla="*/ 741112704 w 199"/>
                <a:gd name="T29" fmla="*/ 651787337 h 163"/>
                <a:gd name="T30" fmla="*/ 883161148 w 199"/>
                <a:gd name="T31" fmla="*/ 651787337 h 163"/>
                <a:gd name="T32" fmla="*/ 901687910 w 199"/>
                <a:gd name="T33" fmla="*/ 689032541 h 163"/>
                <a:gd name="T34" fmla="*/ 1136375132 w 199"/>
                <a:gd name="T35" fmla="*/ 378658331 h 163"/>
                <a:gd name="T36" fmla="*/ 1142550719 w 199"/>
                <a:gd name="T37" fmla="*/ 322789278 h 163"/>
                <a:gd name="T38" fmla="*/ 815224720 w 199"/>
                <a:gd name="T39" fmla="*/ 0 h 163"/>
                <a:gd name="T40" fmla="*/ 531132801 w 199"/>
                <a:gd name="T41" fmla="*/ 161395885 h 163"/>
                <a:gd name="T42" fmla="*/ 419964777 w 199"/>
                <a:gd name="T43" fmla="*/ 124150681 h 163"/>
                <a:gd name="T44" fmla="*/ 216157975 w 199"/>
                <a:gd name="T45" fmla="*/ 335204347 h 163"/>
                <a:gd name="T46" fmla="*/ 216157975 w 199"/>
                <a:gd name="T47" fmla="*/ 335204347 h 163"/>
                <a:gd name="T48" fmla="*/ 0 w 199"/>
                <a:gd name="T49" fmla="*/ 571090640 h 163"/>
                <a:gd name="T50" fmla="*/ 234687222 w 199"/>
                <a:gd name="T51" fmla="*/ 806974442 h 163"/>
                <a:gd name="T52" fmla="*/ 370557594 w 199"/>
                <a:gd name="T53" fmla="*/ 806974442 h 163"/>
                <a:gd name="T54" fmla="*/ 321150412 w 199"/>
                <a:gd name="T55" fmla="*/ 732484033 h 163"/>
                <a:gd name="T56" fmla="*/ 302621166 w 199"/>
                <a:gd name="T57" fmla="*/ 626957200 h 163"/>
                <a:gd name="T58" fmla="*/ 395259943 w 199"/>
                <a:gd name="T59" fmla="*/ 577296928 h 163"/>
                <a:gd name="T60" fmla="*/ 463196372 w 199"/>
                <a:gd name="T61" fmla="*/ 577296928 h 163"/>
                <a:gd name="T62" fmla="*/ 463196372 w 199"/>
                <a:gd name="T63" fmla="*/ 328998058 h 163"/>
                <a:gd name="T64" fmla="*/ 574364396 w 199"/>
                <a:gd name="T65" fmla="*/ 217262446 h 163"/>
                <a:gd name="T66" fmla="*/ 704059181 w 199"/>
                <a:gd name="T67" fmla="*/ 217262446 h 163"/>
                <a:gd name="T68" fmla="*/ 815224720 w 199"/>
                <a:gd name="T69" fmla="*/ 328998058 h 163"/>
                <a:gd name="T70" fmla="*/ 815224720 w 199"/>
                <a:gd name="T71" fmla="*/ 577296928 h 163"/>
                <a:gd name="T72" fmla="*/ 883161148 w 199"/>
                <a:gd name="T73" fmla="*/ 577296928 h 163"/>
                <a:gd name="T74" fmla="*/ 975799926 w 199"/>
                <a:gd name="T75" fmla="*/ 626957200 h 163"/>
                <a:gd name="T76" fmla="*/ 957273164 w 199"/>
                <a:gd name="T77" fmla="*/ 732484033 h 163"/>
                <a:gd name="T78" fmla="*/ 907863497 w 199"/>
                <a:gd name="T79" fmla="*/ 806974442 h 163"/>
                <a:gd name="T80" fmla="*/ 994326687 w 199"/>
                <a:gd name="T81" fmla="*/ 806974442 h 163"/>
                <a:gd name="T82" fmla="*/ 1229013909 w 199"/>
                <a:gd name="T83" fmla="*/ 571090640 h 163"/>
                <a:gd name="T84" fmla="*/ 1136375132 w 199"/>
                <a:gd name="T85" fmla="*/ 378658331 h 16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99" h="163">
                  <a:moveTo>
                    <a:pt x="146" y="111"/>
                  </a:moveTo>
                  <a:cubicBezTo>
                    <a:pt x="132" y="129"/>
                    <a:pt x="132" y="129"/>
                    <a:pt x="132" y="129"/>
                  </a:cubicBezTo>
                  <a:cubicBezTo>
                    <a:pt x="129" y="133"/>
                    <a:pt x="125" y="138"/>
                    <a:pt x="122" y="142"/>
                  </a:cubicBezTo>
                  <a:cubicBezTo>
                    <a:pt x="108" y="160"/>
                    <a:pt x="108" y="160"/>
                    <a:pt x="108" y="160"/>
                  </a:cubicBezTo>
                  <a:cubicBezTo>
                    <a:pt x="106" y="163"/>
                    <a:pt x="101" y="163"/>
                    <a:pt x="99" y="160"/>
                  </a:cubicBezTo>
                  <a:cubicBezTo>
                    <a:pt x="85" y="142"/>
                    <a:pt x="85" y="142"/>
                    <a:pt x="85" y="142"/>
                  </a:cubicBezTo>
                  <a:cubicBezTo>
                    <a:pt x="82" y="138"/>
                    <a:pt x="78" y="133"/>
                    <a:pt x="75" y="129"/>
                  </a:cubicBezTo>
                  <a:cubicBezTo>
                    <a:pt x="61" y="111"/>
                    <a:pt x="61" y="111"/>
                    <a:pt x="61" y="111"/>
                  </a:cubicBezTo>
                  <a:cubicBezTo>
                    <a:pt x="58" y="108"/>
                    <a:pt x="60" y="105"/>
                    <a:pt x="64" y="105"/>
                  </a:cubicBezTo>
                  <a:cubicBezTo>
                    <a:pt x="87" y="105"/>
                    <a:pt x="87" y="105"/>
                    <a:pt x="87" y="105"/>
                  </a:cubicBezTo>
                  <a:cubicBezTo>
                    <a:pt x="87" y="53"/>
                    <a:pt x="87" y="53"/>
                    <a:pt x="87" y="53"/>
                  </a:cubicBezTo>
                  <a:cubicBezTo>
                    <a:pt x="87" y="50"/>
                    <a:pt x="90" y="47"/>
                    <a:pt x="93" y="47"/>
                  </a:cubicBezTo>
                  <a:cubicBezTo>
                    <a:pt x="114" y="47"/>
                    <a:pt x="114" y="47"/>
                    <a:pt x="114" y="47"/>
                  </a:cubicBezTo>
                  <a:cubicBezTo>
                    <a:pt x="117" y="47"/>
                    <a:pt x="120" y="50"/>
                    <a:pt x="120" y="53"/>
                  </a:cubicBezTo>
                  <a:cubicBezTo>
                    <a:pt x="120" y="105"/>
                    <a:pt x="120" y="105"/>
                    <a:pt x="120" y="105"/>
                  </a:cubicBezTo>
                  <a:cubicBezTo>
                    <a:pt x="143" y="105"/>
                    <a:pt x="143" y="105"/>
                    <a:pt x="143" y="105"/>
                  </a:cubicBezTo>
                  <a:cubicBezTo>
                    <a:pt x="147" y="105"/>
                    <a:pt x="149" y="108"/>
                    <a:pt x="146" y="111"/>
                  </a:cubicBezTo>
                  <a:close/>
                  <a:moveTo>
                    <a:pt x="184" y="61"/>
                  </a:moveTo>
                  <a:cubicBezTo>
                    <a:pt x="184" y="58"/>
                    <a:pt x="185" y="55"/>
                    <a:pt x="185" y="52"/>
                  </a:cubicBezTo>
                  <a:cubicBezTo>
                    <a:pt x="185" y="23"/>
                    <a:pt x="161" y="0"/>
                    <a:pt x="132" y="0"/>
                  </a:cubicBezTo>
                  <a:cubicBezTo>
                    <a:pt x="112" y="0"/>
                    <a:pt x="95" y="10"/>
                    <a:pt x="86" y="26"/>
                  </a:cubicBezTo>
                  <a:cubicBezTo>
                    <a:pt x="81" y="22"/>
                    <a:pt x="75" y="20"/>
                    <a:pt x="68" y="20"/>
                  </a:cubicBezTo>
                  <a:cubicBezTo>
                    <a:pt x="49" y="20"/>
                    <a:pt x="35" y="35"/>
                    <a:pt x="35" y="54"/>
                  </a:cubicBezTo>
                  <a:cubicBezTo>
                    <a:pt x="35" y="54"/>
                    <a:pt x="35" y="54"/>
                    <a:pt x="35" y="54"/>
                  </a:cubicBezTo>
                  <a:cubicBezTo>
                    <a:pt x="15" y="56"/>
                    <a:pt x="0" y="72"/>
                    <a:pt x="0" y="92"/>
                  </a:cubicBezTo>
                  <a:cubicBezTo>
                    <a:pt x="0" y="113"/>
                    <a:pt x="17" y="130"/>
                    <a:pt x="38" y="130"/>
                  </a:cubicBezTo>
                  <a:cubicBezTo>
                    <a:pt x="60" y="130"/>
                    <a:pt x="60" y="130"/>
                    <a:pt x="60" y="130"/>
                  </a:cubicBezTo>
                  <a:cubicBezTo>
                    <a:pt x="52" y="118"/>
                    <a:pt x="52" y="118"/>
                    <a:pt x="52" y="118"/>
                  </a:cubicBezTo>
                  <a:cubicBezTo>
                    <a:pt x="48" y="113"/>
                    <a:pt x="47" y="107"/>
                    <a:pt x="49" y="101"/>
                  </a:cubicBezTo>
                  <a:cubicBezTo>
                    <a:pt x="52" y="96"/>
                    <a:pt x="58" y="93"/>
                    <a:pt x="64" y="93"/>
                  </a:cubicBezTo>
                  <a:cubicBezTo>
                    <a:pt x="75" y="93"/>
                    <a:pt x="75" y="93"/>
                    <a:pt x="75" y="93"/>
                  </a:cubicBezTo>
                  <a:cubicBezTo>
                    <a:pt x="75" y="53"/>
                    <a:pt x="75" y="53"/>
                    <a:pt x="75" y="53"/>
                  </a:cubicBezTo>
                  <a:cubicBezTo>
                    <a:pt x="75" y="43"/>
                    <a:pt x="83" y="35"/>
                    <a:pt x="93" y="35"/>
                  </a:cubicBezTo>
                  <a:cubicBezTo>
                    <a:pt x="114" y="35"/>
                    <a:pt x="114" y="35"/>
                    <a:pt x="114" y="35"/>
                  </a:cubicBezTo>
                  <a:cubicBezTo>
                    <a:pt x="124" y="35"/>
                    <a:pt x="132" y="43"/>
                    <a:pt x="132" y="53"/>
                  </a:cubicBezTo>
                  <a:cubicBezTo>
                    <a:pt x="132" y="93"/>
                    <a:pt x="132" y="93"/>
                    <a:pt x="132" y="93"/>
                  </a:cubicBezTo>
                  <a:cubicBezTo>
                    <a:pt x="143" y="93"/>
                    <a:pt x="143" y="93"/>
                    <a:pt x="143" y="93"/>
                  </a:cubicBezTo>
                  <a:cubicBezTo>
                    <a:pt x="150" y="93"/>
                    <a:pt x="155" y="96"/>
                    <a:pt x="158" y="101"/>
                  </a:cubicBezTo>
                  <a:cubicBezTo>
                    <a:pt x="160" y="107"/>
                    <a:pt x="160" y="113"/>
                    <a:pt x="155" y="118"/>
                  </a:cubicBezTo>
                  <a:cubicBezTo>
                    <a:pt x="147" y="130"/>
                    <a:pt x="147" y="130"/>
                    <a:pt x="147" y="130"/>
                  </a:cubicBezTo>
                  <a:cubicBezTo>
                    <a:pt x="161" y="130"/>
                    <a:pt x="161" y="130"/>
                    <a:pt x="161" y="130"/>
                  </a:cubicBezTo>
                  <a:cubicBezTo>
                    <a:pt x="182" y="130"/>
                    <a:pt x="199" y="113"/>
                    <a:pt x="199" y="92"/>
                  </a:cubicBezTo>
                  <a:cubicBezTo>
                    <a:pt x="199" y="79"/>
                    <a:pt x="193" y="68"/>
                    <a:pt x="184" y="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grpSp>
    </p:spTree>
    <p:extLst>
      <p:ext uri="{BB962C8B-B14F-4D97-AF65-F5344CB8AC3E}">
        <p14:creationId xmlns:p14="http://schemas.microsoft.com/office/powerpoint/2010/main" val="324201127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 presetClass="entr" presetSubtype="8" fill="hold" nodeType="afterEffect">
                                  <p:stCondLst>
                                    <p:cond delay="0"/>
                                  </p:stCondLst>
                                  <p:childTnLst>
                                    <p:set>
                                      <p:cBhvr>
                                        <p:cTn id="20" dur="1" fill="hold">
                                          <p:stCondLst>
                                            <p:cond delay="0"/>
                                          </p:stCondLst>
                                        </p:cTn>
                                        <p:tgtEl>
                                          <p:spTgt spid="53"/>
                                        </p:tgtEl>
                                        <p:attrNameLst>
                                          <p:attrName>style.visibility</p:attrName>
                                        </p:attrNameLst>
                                      </p:cBhvr>
                                      <p:to>
                                        <p:strVal val="visible"/>
                                      </p:to>
                                    </p:set>
                                    <p:anim calcmode="lin" valueType="num">
                                      <p:cBhvr additive="base">
                                        <p:cTn id="21" dur="500" fill="hold"/>
                                        <p:tgtEl>
                                          <p:spTgt spid="53"/>
                                        </p:tgtEl>
                                        <p:attrNameLst>
                                          <p:attrName>ppt_x</p:attrName>
                                        </p:attrNameLst>
                                      </p:cBhvr>
                                      <p:tavLst>
                                        <p:tav tm="0">
                                          <p:val>
                                            <p:strVal val="0-#ppt_w/2"/>
                                          </p:val>
                                        </p:tav>
                                        <p:tav tm="100000">
                                          <p:val>
                                            <p:strVal val="#ppt_x"/>
                                          </p:val>
                                        </p:tav>
                                      </p:tavLst>
                                    </p:anim>
                                    <p:anim calcmode="lin" valueType="num">
                                      <p:cBhvr additive="base">
                                        <p:cTn id="22" dur="500" fill="hold"/>
                                        <p:tgtEl>
                                          <p:spTgt spid="53"/>
                                        </p:tgtEl>
                                        <p:attrNameLst>
                                          <p:attrName>ppt_y</p:attrName>
                                        </p:attrNameLst>
                                      </p:cBhvr>
                                      <p:tavLst>
                                        <p:tav tm="0">
                                          <p:val>
                                            <p:strVal val="#ppt_y"/>
                                          </p:val>
                                        </p:tav>
                                        <p:tav tm="100000">
                                          <p:val>
                                            <p:strVal val="#ppt_y"/>
                                          </p:val>
                                        </p:tav>
                                      </p:tavLst>
                                    </p:anim>
                                  </p:childTnLst>
                                </p:cTn>
                              </p:par>
                            </p:childTnLst>
                          </p:cTn>
                        </p:par>
                        <p:par>
                          <p:cTn id="23" fill="hold">
                            <p:stCondLst>
                              <p:cond delay="2250"/>
                            </p:stCondLst>
                            <p:childTnLst>
                              <p:par>
                                <p:cTn id="24" presetID="2" presetClass="entr" presetSubtype="8" fill="hold" nodeType="afterEffect">
                                  <p:stCondLst>
                                    <p:cond delay="0"/>
                                  </p:stCondLst>
                                  <p:childTnLst>
                                    <p:set>
                                      <p:cBhvr>
                                        <p:cTn id="25" dur="1" fill="hold">
                                          <p:stCondLst>
                                            <p:cond delay="0"/>
                                          </p:stCondLst>
                                        </p:cTn>
                                        <p:tgtEl>
                                          <p:spTgt spid="65"/>
                                        </p:tgtEl>
                                        <p:attrNameLst>
                                          <p:attrName>style.visibility</p:attrName>
                                        </p:attrNameLst>
                                      </p:cBhvr>
                                      <p:to>
                                        <p:strVal val="visible"/>
                                      </p:to>
                                    </p:set>
                                    <p:anim calcmode="lin" valueType="num">
                                      <p:cBhvr additive="base">
                                        <p:cTn id="26" dur="500" fill="hold"/>
                                        <p:tgtEl>
                                          <p:spTgt spid="65"/>
                                        </p:tgtEl>
                                        <p:attrNameLst>
                                          <p:attrName>ppt_x</p:attrName>
                                        </p:attrNameLst>
                                      </p:cBhvr>
                                      <p:tavLst>
                                        <p:tav tm="0">
                                          <p:val>
                                            <p:strVal val="0-#ppt_w/2"/>
                                          </p:val>
                                        </p:tav>
                                        <p:tav tm="100000">
                                          <p:val>
                                            <p:strVal val="#ppt_x"/>
                                          </p:val>
                                        </p:tav>
                                      </p:tavLst>
                                    </p:anim>
                                    <p:anim calcmode="lin" valueType="num">
                                      <p:cBhvr additive="base">
                                        <p:cTn id="27" dur="500" fill="hold"/>
                                        <p:tgtEl>
                                          <p:spTgt spid="65"/>
                                        </p:tgtEl>
                                        <p:attrNameLst>
                                          <p:attrName>ppt_y</p:attrName>
                                        </p:attrNameLst>
                                      </p:cBhvr>
                                      <p:tavLst>
                                        <p:tav tm="0">
                                          <p:val>
                                            <p:strVal val="#ppt_y"/>
                                          </p:val>
                                        </p:tav>
                                        <p:tav tm="100000">
                                          <p:val>
                                            <p:strVal val="#ppt_y"/>
                                          </p:val>
                                        </p:tav>
                                      </p:tavLst>
                                    </p:anim>
                                  </p:childTnLst>
                                </p:cTn>
                              </p:par>
                            </p:childTnLst>
                          </p:cTn>
                        </p:par>
                        <p:par>
                          <p:cTn id="28" fill="hold">
                            <p:stCondLst>
                              <p:cond delay="2750"/>
                            </p:stCondLst>
                            <p:childTnLst>
                              <p:par>
                                <p:cTn id="29" presetID="2" presetClass="entr" presetSubtype="8" fill="hold" nodeType="afterEffect">
                                  <p:stCondLst>
                                    <p:cond delay="0"/>
                                  </p:stCondLst>
                                  <p:childTnLst>
                                    <p:set>
                                      <p:cBhvr>
                                        <p:cTn id="30" dur="1" fill="hold">
                                          <p:stCondLst>
                                            <p:cond delay="0"/>
                                          </p:stCondLst>
                                        </p:cTn>
                                        <p:tgtEl>
                                          <p:spTgt spid="71"/>
                                        </p:tgtEl>
                                        <p:attrNameLst>
                                          <p:attrName>style.visibility</p:attrName>
                                        </p:attrNameLst>
                                      </p:cBhvr>
                                      <p:to>
                                        <p:strVal val="visible"/>
                                      </p:to>
                                    </p:set>
                                    <p:anim calcmode="lin" valueType="num">
                                      <p:cBhvr additive="base">
                                        <p:cTn id="31" dur="500" fill="hold"/>
                                        <p:tgtEl>
                                          <p:spTgt spid="71"/>
                                        </p:tgtEl>
                                        <p:attrNameLst>
                                          <p:attrName>ppt_x</p:attrName>
                                        </p:attrNameLst>
                                      </p:cBhvr>
                                      <p:tavLst>
                                        <p:tav tm="0">
                                          <p:val>
                                            <p:strVal val="0-#ppt_w/2"/>
                                          </p:val>
                                        </p:tav>
                                        <p:tav tm="100000">
                                          <p:val>
                                            <p:strVal val="#ppt_x"/>
                                          </p:val>
                                        </p:tav>
                                      </p:tavLst>
                                    </p:anim>
                                    <p:anim calcmode="lin" valueType="num">
                                      <p:cBhvr additive="base">
                                        <p:cTn id="32" dur="500" fill="hold"/>
                                        <p:tgtEl>
                                          <p:spTgt spid="71"/>
                                        </p:tgtEl>
                                        <p:attrNameLst>
                                          <p:attrName>ppt_y</p:attrName>
                                        </p:attrNameLst>
                                      </p:cBhvr>
                                      <p:tavLst>
                                        <p:tav tm="0">
                                          <p:val>
                                            <p:strVal val="#ppt_y"/>
                                          </p:val>
                                        </p:tav>
                                        <p:tav tm="100000">
                                          <p:val>
                                            <p:strVal val="#ppt_y"/>
                                          </p:val>
                                        </p:tav>
                                      </p:tavLst>
                                    </p:anim>
                                  </p:childTnLst>
                                </p:cTn>
                              </p:par>
                            </p:childTnLst>
                          </p:cTn>
                        </p:par>
                        <p:par>
                          <p:cTn id="33" fill="hold">
                            <p:stCondLst>
                              <p:cond delay="3250"/>
                            </p:stCondLst>
                            <p:childTnLst>
                              <p:par>
                                <p:cTn id="34" presetID="2" presetClass="entr" presetSubtype="8" fill="hold" nodeType="afterEffect">
                                  <p:stCondLst>
                                    <p:cond delay="0"/>
                                  </p:stCondLst>
                                  <p:childTnLst>
                                    <p:set>
                                      <p:cBhvr>
                                        <p:cTn id="35" dur="1" fill="hold">
                                          <p:stCondLst>
                                            <p:cond delay="0"/>
                                          </p:stCondLst>
                                        </p:cTn>
                                        <p:tgtEl>
                                          <p:spTgt spid="77"/>
                                        </p:tgtEl>
                                        <p:attrNameLst>
                                          <p:attrName>style.visibility</p:attrName>
                                        </p:attrNameLst>
                                      </p:cBhvr>
                                      <p:to>
                                        <p:strVal val="visible"/>
                                      </p:to>
                                    </p:set>
                                    <p:anim calcmode="lin" valueType="num">
                                      <p:cBhvr additive="base">
                                        <p:cTn id="36" dur="500" fill="hold"/>
                                        <p:tgtEl>
                                          <p:spTgt spid="77"/>
                                        </p:tgtEl>
                                        <p:attrNameLst>
                                          <p:attrName>ppt_x</p:attrName>
                                        </p:attrNameLst>
                                      </p:cBhvr>
                                      <p:tavLst>
                                        <p:tav tm="0">
                                          <p:val>
                                            <p:strVal val="0-#ppt_w/2"/>
                                          </p:val>
                                        </p:tav>
                                        <p:tav tm="100000">
                                          <p:val>
                                            <p:strVal val="#ppt_x"/>
                                          </p:val>
                                        </p:tav>
                                      </p:tavLst>
                                    </p:anim>
                                    <p:anim calcmode="lin" valueType="num">
                                      <p:cBhvr additive="base">
                                        <p:cTn id="37" dur="500" fill="hold"/>
                                        <p:tgtEl>
                                          <p:spTgt spid="77"/>
                                        </p:tgtEl>
                                        <p:attrNameLst>
                                          <p:attrName>ppt_y</p:attrName>
                                        </p:attrNameLst>
                                      </p:cBhvr>
                                      <p:tavLst>
                                        <p:tav tm="0">
                                          <p:val>
                                            <p:strVal val="#ppt_y"/>
                                          </p:val>
                                        </p:tav>
                                        <p:tav tm="100000">
                                          <p:val>
                                            <p:strVal val="#ppt_y"/>
                                          </p:val>
                                        </p:tav>
                                      </p:tavLst>
                                    </p:anim>
                                  </p:childTnLst>
                                </p:cTn>
                              </p:par>
                            </p:childTnLst>
                          </p:cTn>
                        </p:par>
                        <p:par>
                          <p:cTn id="38" fill="hold">
                            <p:stCondLst>
                              <p:cond delay="3750"/>
                            </p:stCondLst>
                            <p:childTnLst>
                              <p:par>
                                <p:cTn id="39" presetID="2" presetClass="entr" presetSubtype="8" fill="hold" nodeType="afterEffect">
                                  <p:stCondLst>
                                    <p:cond delay="0"/>
                                  </p:stCondLst>
                                  <p:childTnLst>
                                    <p:set>
                                      <p:cBhvr>
                                        <p:cTn id="40" dur="1" fill="hold">
                                          <p:stCondLst>
                                            <p:cond delay="0"/>
                                          </p:stCondLst>
                                        </p:cTn>
                                        <p:tgtEl>
                                          <p:spTgt spid="59"/>
                                        </p:tgtEl>
                                        <p:attrNameLst>
                                          <p:attrName>style.visibility</p:attrName>
                                        </p:attrNameLst>
                                      </p:cBhvr>
                                      <p:to>
                                        <p:strVal val="visible"/>
                                      </p:to>
                                    </p:set>
                                    <p:anim calcmode="lin" valueType="num">
                                      <p:cBhvr additive="base">
                                        <p:cTn id="41" dur="500" fill="hold"/>
                                        <p:tgtEl>
                                          <p:spTgt spid="59"/>
                                        </p:tgtEl>
                                        <p:attrNameLst>
                                          <p:attrName>ppt_x</p:attrName>
                                        </p:attrNameLst>
                                      </p:cBhvr>
                                      <p:tavLst>
                                        <p:tav tm="0">
                                          <p:val>
                                            <p:strVal val="0-#ppt_w/2"/>
                                          </p:val>
                                        </p:tav>
                                        <p:tav tm="100000">
                                          <p:val>
                                            <p:strVal val="#ppt_x"/>
                                          </p:val>
                                        </p:tav>
                                      </p:tavLst>
                                    </p:anim>
                                    <p:anim calcmode="lin" valueType="num">
                                      <p:cBhvr additive="base">
                                        <p:cTn id="42" dur="500" fill="hold"/>
                                        <p:tgtEl>
                                          <p:spTgt spid="5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二、项目介绍</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285615" y="1505527"/>
            <a:ext cx="2518785" cy="1846959"/>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 name="矩形 8"/>
          <p:cNvSpPr/>
          <p:nvPr/>
        </p:nvSpPr>
        <p:spPr>
          <a:xfrm>
            <a:off x="4796943" y="5079999"/>
            <a:ext cx="2378558" cy="1168401"/>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矩形 9"/>
          <p:cNvSpPr/>
          <p:nvPr/>
        </p:nvSpPr>
        <p:spPr>
          <a:xfrm>
            <a:off x="2827777" y="2895600"/>
            <a:ext cx="1886697" cy="1364673"/>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迷你简菱心" panose="02010609000101010101" pitchFamily="49" charset="-122"/>
              <a:ea typeface="迷你简菱心" panose="02010609000101010101" pitchFamily="49" charset="-122"/>
            </a:endParaRPr>
          </a:p>
        </p:txBody>
      </p:sp>
      <p:sp>
        <p:nvSpPr>
          <p:cNvPr id="11" name="矩形 10"/>
          <p:cNvSpPr/>
          <p:nvPr/>
        </p:nvSpPr>
        <p:spPr>
          <a:xfrm>
            <a:off x="0" y="2895601"/>
            <a:ext cx="2733149" cy="3352799"/>
          </a:xfrm>
          <a:prstGeom prst="rect">
            <a:avLst/>
          </a:prstGeom>
          <a:blipFill dpi="0" rotWithShape="1">
            <a:blip r:embed="rId4" cstate="screen">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2820054" y="4348516"/>
            <a:ext cx="1894420" cy="1899884"/>
          </a:xfrm>
          <a:prstGeom prst="rect">
            <a:avLst/>
          </a:prstGeom>
          <a:blipFill dpi="0" rotWithShape="1">
            <a:blip r:embed="rId5" cstate="screen">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796943" y="2884556"/>
            <a:ext cx="2378558" cy="2074837"/>
          </a:xfrm>
          <a:prstGeom prst="rect">
            <a:avLst/>
          </a:prstGeom>
          <a:blipFill dpi="0" rotWithShape="1">
            <a:blip r:embed="rId6" cstate="screen">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9932973" y="1505527"/>
            <a:ext cx="2259028" cy="3453866"/>
          </a:xfrm>
          <a:prstGeom prst="rect">
            <a:avLst/>
          </a:prstGeom>
          <a:blipFill dpi="0" rotWithShape="1">
            <a:blip r:embed="rId7" cstate="screen">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1" name="矩形 20"/>
          <p:cNvSpPr/>
          <p:nvPr/>
        </p:nvSpPr>
        <p:spPr>
          <a:xfrm>
            <a:off x="7285615" y="3433968"/>
            <a:ext cx="2518785" cy="1525426"/>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2" name="文本框 21"/>
          <p:cNvSpPr txBox="1"/>
          <p:nvPr/>
        </p:nvSpPr>
        <p:spPr>
          <a:xfrm>
            <a:off x="5747186" y="1636763"/>
            <a:ext cx="1210588" cy="400110"/>
          </a:xfrm>
          <a:prstGeom prst="rect">
            <a:avLst/>
          </a:prstGeom>
          <a:noFill/>
        </p:spPr>
        <p:txBody>
          <a:bodyPr wrap="none" rtlCol="0">
            <a:spAutoFit/>
          </a:bodyPr>
          <a:lstStyle/>
          <a:p>
            <a:pPr algn="r"/>
            <a:r>
              <a:rPr lang="zh-CN" altLang="en-US" sz="2000" dirty="0" smtClean="0">
                <a:solidFill>
                  <a:srgbClr val="0D4960"/>
                </a:solidFill>
                <a:latin typeface="迷你简菱心" panose="02010609000101010101" pitchFamily="49" charset="-122"/>
                <a:ea typeface="迷你简菱心" panose="02010609000101010101" pitchFamily="49" charset="-122"/>
              </a:rPr>
              <a:t>商业模式</a:t>
            </a:r>
            <a:endParaRPr lang="zh-CN" altLang="en-US" sz="2000" dirty="0">
              <a:solidFill>
                <a:srgbClr val="0D4960"/>
              </a:solidFill>
              <a:latin typeface="迷你简菱心" panose="02010609000101010101" pitchFamily="49" charset="-122"/>
              <a:ea typeface="迷你简菱心" panose="02010609000101010101" pitchFamily="49" charset="-122"/>
            </a:endParaRPr>
          </a:p>
        </p:txBody>
      </p:sp>
      <p:sp>
        <p:nvSpPr>
          <p:cNvPr id="23" name="TextBox 29"/>
          <p:cNvSpPr txBox="1"/>
          <p:nvPr/>
        </p:nvSpPr>
        <p:spPr>
          <a:xfrm>
            <a:off x="885314" y="2125116"/>
            <a:ext cx="5982061" cy="560153"/>
          </a:xfrm>
          <a:prstGeom prst="rect">
            <a:avLst/>
          </a:prstGeom>
          <a:noFill/>
        </p:spPr>
        <p:txBody>
          <a:bodyPr wrap="square" lIns="0" tIns="0" rIns="0" bIns="0" rtlCol="0">
            <a:spAutoFit/>
          </a:bodyPr>
          <a:lstStyle/>
          <a:p>
            <a:pPr algn="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24" name="文本框 23"/>
          <p:cNvSpPr txBox="1"/>
          <p:nvPr/>
        </p:nvSpPr>
        <p:spPr>
          <a:xfrm>
            <a:off x="7285615" y="5098403"/>
            <a:ext cx="1210588" cy="400110"/>
          </a:xfrm>
          <a:prstGeom prst="rect">
            <a:avLst/>
          </a:prstGeom>
          <a:noFill/>
        </p:spPr>
        <p:txBody>
          <a:bodyPr wrap="none" rtlCol="0">
            <a:spAutoFit/>
          </a:bodyPr>
          <a:lstStyle/>
          <a:p>
            <a:r>
              <a:rPr lang="zh-CN" altLang="en-US" sz="2000" dirty="0">
                <a:solidFill>
                  <a:srgbClr val="0D4960"/>
                </a:solidFill>
                <a:latin typeface="迷你简菱心" panose="02010609000101010101" pitchFamily="49" charset="-122"/>
                <a:ea typeface="迷你简菱心" panose="02010609000101010101" pitchFamily="49" charset="-122"/>
              </a:rPr>
              <a:t>商业模式</a:t>
            </a:r>
          </a:p>
        </p:txBody>
      </p:sp>
      <p:sp>
        <p:nvSpPr>
          <p:cNvPr id="25" name="TextBox 29"/>
          <p:cNvSpPr txBox="1"/>
          <p:nvPr/>
        </p:nvSpPr>
        <p:spPr>
          <a:xfrm>
            <a:off x="7367395" y="5498513"/>
            <a:ext cx="4458846" cy="812915"/>
          </a:xfrm>
          <a:prstGeom prst="rect">
            <a:avLst/>
          </a:prstGeom>
          <a:noFill/>
        </p:spPr>
        <p:txBody>
          <a:bodyPr wrap="square" lIns="0" tIns="0" rIns="0" bIns="0" rtlCol="0">
            <a:spAutoFit/>
          </a:bodyPr>
          <a:lstStyle/>
          <a:p>
            <a:pP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26" name="TextBox 7"/>
          <p:cNvSpPr txBox="1"/>
          <p:nvPr/>
        </p:nvSpPr>
        <p:spPr>
          <a:xfrm>
            <a:off x="3119109" y="3208732"/>
            <a:ext cx="1291873" cy="738407"/>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2399" dirty="0">
                <a:latin typeface="迷你简菱心" panose="02010609000101010101" pitchFamily="49" charset="-122"/>
                <a:ea typeface="迷你简菱心" panose="02010609000101010101" pitchFamily="49" charset="-122"/>
              </a:rPr>
              <a:t>添加</a:t>
            </a:r>
            <a:endParaRPr lang="en-US" altLang="zh-CN" sz="2399" dirty="0">
              <a:latin typeface="迷你简菱心" panose="02010609000101010101" pitchFamily="49" charset="-122"/>
              <a:ea typeface="迷你简菱心" panose="02010609000101010101" pitchFamily="49" charset="-122"/>
            </a:endParaRPr>
          </a:p>
          <a:p>
            <a:pPr algn="ctr"/>
            <a:r>
              <a:rPr lang="zh-CN" altLang="en-US" sz="2399" dirty="0">
                <a:latin typeface="迷你简菱心" panose="02010609000101010101" pitchFamily="49" charset="-122"/>
                <a:ea typeface="迷你简菱心" panose="02010609000101010101" pitchFamily="49" charset="-122"/>
              </a:rPr>
              <a:t>关键字</a:t>
            </a:r>
          </a:p>
        </p:txBody>
      </p:sp>
      <p:sp>
        <p:nvSpPr>
          <p:cNvPr id="27" name="TextBox 7"/>
          <p:cNvSpPr txBox="1"/>
          <p:nvPr/>
        </p:nvSpPr>
        <p:spPr>
          <a:xfrm>
            <a:off x="5354108" y="5387200"/>
            <a:ext cx="1291873" cy="55399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en-US" altLang="zh-CN" sz="3600" b="1" dirty="0" smtClean="0">
                <a:latin typeface="Impact" panose="020B0806030902050204" pitchFamily="34" charset="0"/>
                <a:ea typeface="方正姚体" panose="02010601030101010101" pitchFamily="2" charset="-122"/>
              </a:rPr>
              <a:t>95%</a:t>
            </a:r>
            <a:endParaRPr lang="zh-CN" altLang="en-US" sz="3600" b="1" dirty="0">
              <a:latin typeface="Impact" panose="020B0806030902050204" pitchFamily="34" charset="0"/>
              <a:ea typeface="方正姚体" panose="02010601030101010101" pitchFamily="2" charset="-122"/>
            </a:endParaRPr>
          </a:p>
        </p:txBody>
      </p:sp>
      <p:sp>
        <p:nvSpPr>
          <p:cNvPr id="28" name="TextBox 7"/>
          <p:cNvSpPr txBox="1"/>
          <p:nvPr/>
        </p:nvSpPr>
        <p:spPr>
          <a:xfrm>
            <a:off x="7902024" y="3823119"/>
            <a:ext cx="1291873" cy="738407"/>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2399" dirty="0">
                <a:latin typeface="迷你简菱心" panose="02010609000101010101" pitchFamily="49" charset="-122"/>
                <a:ea typeface="迷你简菱心" panose="02010609000101010101" pitchFamily="49" charset="-122"/>
              </a:rPr>
              <a:t>添加</a:t>
            </a:r>
            <a:endParaRPr lang="en-US" altLang="zh-CN" sz="2399" dirty="0">
              <a:latin typeface="迷你简菱心" panose="02010609000101010101" pitchFamily="49" charset="-122"/>
              <a:ea typeface="迷你简菱心" panose="02010609000101010101" pitchFamily="49" charset="-122"/>
            </a:endParaRPr>
          </a:p>
          <a:p>
            <a:pPr algn="ctr"/>
            <a:r>
              <a:rPr lang="zh-CN" altLang="en-US" sz="2399" dirty="0">
                <a:latin typeface="迷你简菱心" panose="02010609000101010101" pitchFamily="49" charset="-122"/>
                <a:ea typeface="迷你简菱心" panose="02010609000101010101" pitchFamily="49" charset="-122"/>
              </a:rPr>
              <a:t>关键字</a:t>
            </a:r>
          </a:p>
        </p:txBody>
      </p:sp>
    </p:spTree>
    <p:extLst>
      <p:ext uri="{BB962C8B-B14F-4D97-AF65-F5344CB8AC3E}">
        <p14:creationId xmlns:p14="http://schemas.microsoft.com/office/powerpoint/2010/main" val="21663622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 presetClass="entr" presetSubtype="8" fill="hold" grpId="0" nodeType="afterEffect" p14:presetBounceEnd="40000">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14:bounceEnd="40000">
                                          <p:cBhvr additive="base">
                                            <p:cTn id="21" dur="10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22" dur="1000" fill="hold"/>
                                            <p:tgtEl>
                                              <p:spTgt spid="11"/>
                                            </p:tgtEl>
                                            <p:attrNameLst>
                                              <p:attrName>ppt_y</p:attrName>
                                            </p:attrNameLst>
                                          </p:cBhvr>
                                          <p:tavLst>
                                            <p:tav tm="0">
                                              <p:val>
                                                <p:strVal val="#ppt_y"/>
                                              </p:val>
                                            </p:tav>
                                            <p:tav tm="100000">
                                              <p:val>
                                                <p:strVal val="#ppt_y"/>
                                              </p:val>
                                            </p:tav>
                                          </p:tavLst>
                                        </p:anim>
                                      </p:childTnLst>
                                    </p:cTn>
                                  </p:par>
                                  <p:par>
                                    <p:cTn id="23" presetID="2" presetClass="entr" presetSubtype="9" fill="hold" grpId="0" nodeType="withEffect" p14:presetBounceEnd="40000">
                                      <p:stCondLst>
                                        <p:cond delay="250"/>
                                      </p:stCondLst>
                                      <p:childTnLst>
                                        <p:set>
                                          <p:cBhvr>
                                            <p:cTn id="24" dur="1" fill="hold">
                                              <p:stCondLst>
                                                <p:cond delay="0"/>
                                              </p:stCondLst>
                                            </p:cTn>
                                            <p:tgtEl>
                                              <p:spTgt spid="10"/>
                                            </p:tgtEl>
                                            <p:attrNameLst>
                                              <p:attrName>style.visibility</p:attrName>
                                            </p:attrNameLst>
                                          </p:cBhvr>
                                          <p:to>
                                            <p:strVal val="visible"/>
                                          </p:to>
                                        </p:set>
                                        <p:anim calcmode="lin" valueType="num" p14:bounceEnd="40000">
                                          <p:cBhvr additive="base">
                                            <p:cTn id="25" dur="10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26" dur="1000" fill="hold"/>
                                            <p:tgtEl>
                                              <p:spTgt spid="10"/>
                                            </p:tgtEl>
                                            <p:attrNameLst>
                                              <p:attrName>ppt_y</p:attrName>
                                            </p:attrNameLst>
                                          </p:cBhvr>
                                          <p:tavLst>
                                            <p:tav tm="0">
                                              <p:val>
                                                <p:strVal val="0-#ppt_h/2"/>
                                              </p:val>
                                            </p:tav>
                                            <p:tav tm="100000">
                                              <p:val>
                                                <p:strVal val="#ppt_y"/>
                                              </p:val>
                                            </p:tav>
                                          </p:tavLst>
                                        </p:anim>
                                      </p:childTnLst>
                                    </p:cTn>
                                  </p:par>
                                  <p:par>
                                    <p:cTn id="27" presetID="2" presetClass="entr" presetSubtype="12" fill="hold" grpId="0" nodeType="withEffect" p14:presetBounceEnd="40000">
                                      <p:stCondLst>
                                        <p:cond delay="500"/>
                                      </p:stCondLst>
                                      <p:childTnLst>
                                        <p:set>
                                          <p:cBhvr>
                                            <p:cTn id="28" dur="1" fill="hold">
                                              <p:stCondLst>
                                                <p:cond delay="0"/>
                                              </p:stCondLst>
                                            </p:cTn>
                                            <p:tgtEl>
                                              <p:spTgt spid="18"/>
                                            </p:tgtEl>
                                            <p:attrNameLst>
                                              <p:attrName>style.visibility</p:attrName>
                                            </p:attrNameLst>
                                          </p:cBhvr>
                                          <p:to>
                                            <p:strVal val="visible"/>
                                          </p:to>
                                        </p:set>
                                        <p:anim calcmode="lin" valueType="num" p14:bounceEnd="40000">
                                          <p:cBhvr additive="base">
                                            <p:cTn id="29" dur="1000" fill="hold"/>
                                            <p:tgtEl>
                                              <p:spTgt spid="18"/>
                                            </p:tgtEl>
                                            <p:attrNameLst>
                                              <p:attrName>ppt_x</p:attrName>
                                            </p:attrNameLst>
                                          </p:cBhvr>
                                          <p:tavLst>
                                            <p:tav tm="0">
                                              <p:val>
                                                <p:strVal val="0-#ppt_w/2"/>
                                              </p:val>
                                            </p:tav>
                                            <p:tav tm="100000">
                                              <p:val>
                                                <p:strVal val="#ppt_x"/>
                                              </p:val>
                                            </p:tav>
                                          </p:tavLst>
                                        </p:anim>
                                        <p:anim calcmode="lin" valueType="num" p14:bounceEnd="40000">
                                          <p:cBhvr additive="base">
                                            <p:cTn id="30" dur="1000" fill="hold"/>
                                            <p:tgtEl>
                                              <p:spTgt spid="18"/>
                                            </p:tgtEl>
                                            <p:attrNameLst>
                                              <p:attrName>ppt_y</p:attrName>
                                            </p:attrNameLst>
                                          </p:cBhvr>
                                          <p:tavLst>
                                            <p:tav tm="0">
                                              <p:val>
                                                <p:strVal val="1+#ppt_h/2"/>
                                              </p:val>
                                            </p:tav>
                                            <p:tav tm="100000">
                                              <p:val>
                                                <p:strVal val="#ppt_y"/>
                                              </p:val>
                                            </p:tav>
                                          </p:tavLst>
                                        </p:anim>
                                      </p:childTnLst>
                                    </p:cTn>
                                  </p:par>
                                  <p:par>
                                    <p:cTn id="31" presetID="2" presetClass="entr" presetSubtype="1" fill="hold" grpId="0" nodeType="withEffect" p14:presetBounceEnd="40000">
                                      <p:stCondLst>
                                        <p:cond delay="750"/>
                                      </p:stCondLst>
                                      <p:childTnLst>
                                        <p:set>
                                          <p:cBhvr>
                                            <p:cTn id="32" dur="1" fill="hold">
                                              <p:stCondLst>
                                                <p:cond delay="0"/>
                                              </p:stCondLst>
                                            </p:cTn>
                                            <p:tgtEl>
                                              <p:spTgt spid="19"/>
                                            </p:tgtEl>
                                            <p:attrNameLst>
                                              <p:attrName>style.visibility</p:attrName>
                                            </p:attrNameLst>
                                          </p:cBhvr>
                                          <p:to>
                                            <p:strVal val="visible"/>
                                          </p:to>
                                        </p:set>
                                        <p:anim calcmode="lin" valueType="num" p14:bounceEnd="40000">
                                          <p:cBhvr additive="base">
                                            <p:cTn id="33" dur="1000" fill="hold"/>
                                            <p:tgtEl>
                                              <p:spTgt spid="19"/>
                                            </p:tgtEl>
                                            <p:attrNameLst>
                                              <p:attrName>ppt_x</p:attrName>
                                            </p:attrNameLst>
                                          </p:cBhvr>
                                          <p:tavLst>
                                            <p:tav tm="0">
                                              <p:val>
                                                <p:strVal val="#ppt_x"/>
                                              </p:val>
                                            </p:tav>
                                            <p:tav tm="100000">
                                              <p:val>
                                                <p:strVal val="#ppt_x"/>
                                              </p:val>
                                            </p:tav>
                                          </p:tavLst>
                                        </p:anim>
                                        <p:anim calcmode="lin" valueType="num" p14:bounceEnd="40000">
                                          <p:cBhvr additive="base">
                                            <p:cTn id="34" dur="1000" fill="hold"/>
                                            <p:tgtEl>
                                              <p:spTgt spid="19"/>
                                            </p:tgtEl>
                                            <p:attrNameLst>
                                              <p:attrName>ppt_y</p:attrName>
                                            </p:attrNameLst>
                                          </p:cBhvr>
                                          <p:tavLst>
                                            <p:tav tm="0">
                                              <p:val>
                                                <p:strVal val="0-#ppt_h/2"/>
                                              </p:val>
                                            </p:tav>
                                            <p:tav tm="100000">
                                              <p:val>
                                                <p:strVal val="#ppt_y"/>
                                              </p:val>
                                            </p:tav>
                                          </p:tavLst>
                                        </p:anim>
                                      </p:childTnLst>
                                    </p:cTn>
                                  </p:par>
                                  <p:par>
                                    <p:cTn id="35" presetID="2" presetClass="entr" presetSubtype="4" fill="hold" grpId="0" nodeType="withEffect" p14:presetBounceEnd="40000">
                                      <p:stCondLst>
                                        <p:cond delay="1000"/>
                                      </p:stCondLst>
                                      <p:childTnLst>
                                        <p:set>
                                          <p:cBhvr>
                                            <p:cTn id="36" dur="1" fill="hold">
                                              <p:stCondLst>
                                                <p:cond delay="0"/>
                                              </p:stCondLst>
                                            </p:cTn>
                                            <p:tgtEl>
                                              <p:spTgt spid="9"/>
                                            </p:tgtEl>
                                            <p:attrNameLst>
                                              <p:attrName>style.visibility</p:attrName>
                                            </p:attrNameLst>
                                          </p:cBhvr>
                                          <p:to>
                                            <p:strVal val="visible"/>
                                          </p:to>
                                        </p:set>
                                        <p:anim calcmode="lin" valueType="num" p14:bounceEnd="40000">
                                          <p:cBhvr additive="base">
                                            <p:cTn id="37" dur="1000" fill="hold"/>
                                            <p:tgtEl>
                                              <p:spTgt spid="9"/>
                                            </p:tgtEl>
                                            <p:attrNameLst>
                                              <p:attrName>ppt_x</p:attrName>
                                            </p:attrNameLst>
                                          </p:cBhvr>
                                          <p:tavLst>
                                            <p:tav tm="0">
                                              <p:val>
                                                <p:strVal val="#ppt_x"/>
                                              </p:val>
                                            </p:tav>
                                            <p:tav tm="100000">
                                              <p:val>
                                                <p:strVal val="#ppt_x"/>
                                              </p:val>
                                            </p:tav>
                                          </p:tavLst>
                                        </p:anim>
                                        <p:anim calcmode="lin" valueType="num" p14:bounceEnd="40000">
                                          <p:cBhvr additive="base">
                                            <p:cTn id="38" dur="1000" fill="hold"/>
                                            <p:tgtEl>
                                              <p:spTgt spid="9"/>
                                            </p:tgtEl>
                                            <p:attrNameLst>
                                              <p:attrName>ppt_y</p:attrName>
                                            </p:attrNameLst>
                                          </p:cBhvr>
                                          <p:tavLst>
                                            <p:tav tm="0">
                                              <p:val>
                                                <p:strVal val="1+#ppt_h/2"/>
                                              </p:val>
                                            </p:tav>
                                            <p:tav tm="100000">
                                              <p:val>
                                                <p:strVal val="#ppt_y"/>
                                              </p:val>
                                            </p:tav>
                                          </p:tavLst>
                                        </p:anim>
                                      </p:childTnLst>
                                    </p:cTn>
                                  </p:par>
                                  <p:par>
                                    <p:cTn id="39" presetID="2" presetClass="entr" presetSubtype="3" fill="hold" grpId="0" nodeType="withEffect" p14:presetBounceEnd="40000">
                                      <p:stCondLst>
                                        <p:cond delay="1250"/>
                                      </p:stCondLst>
                                      <p:childTnLst>
                                        <p:set>
                                          <p:cBhvr>
                                            <p:cTn id="40" dur="1" fill="hold">
                                              <p:stCondLst>
                                                <p:cond delay="0"/>
                                              </p:stCondLst>
                                            </p:cTn>
                                            <p:tgtEl>
                                              <p:spTgt spid="8"/>
                                            </p:tgtEl>
                                            <p:attrNameLst>
                                              <p:attrName>style.visibility</p:attrName>
                                            </p:attrNameLst>
                                          </p:cBhvr>
                                          <p:to>
                                            <p:strVal val="visible"/>
                                          </p:to>
                                        </p:set>
                                        <p:anim calcmode="lin" valueType="num" p14:bounceEnd="40000">
                                          <p:cBhvr additive="base">
                                            <p:cTn id="41" dur="1000" fill="hold"/>
                                            <p:tgtEl>
                                              <p:spTgt spid="8"/>
                                            </p:tgtEl>
                                            <p:attrNameLst>
                                              <p:attrName>ppt_x</p:attrName>
                                            </p:attrNameLst>
                                          </p:cBhvr>
                                          <p:tavLst>
                                            <p:tav tm="0">
                                              <p:val>
                                                <p:strVal val="1+#ppt_w/2"/>
                                              </p:val>
                                            </p:tav>
                                            <p:tav tm="100000">
                                              <p:val>
                                                <p:strVal val="#ppt_x"/>
                                              </p:val>
                                            </p:tav>
                                          </p:tavLst>
                                        </p:anim>
                                        <p:anim calcmode="lin" valueType="num" p14:bounceEnd="40000">
                                          <p:cBhvr additive="base">
                                            <p:cTn id="42" dur="1000" fill="hold"/>
                                            <p:tgtEl>
                                              <p:spTgt spid="8"/>
                                            </p:tgtEl>
                                            <p:attrNameLst>
                                              <p:attrName>ppt_y</p:attrName>
                                            </p:attrNameLst>
                                          </p:cBhvr>
                                          <p:tavLst>
                                            <p:tav tm="0">
                                              <p:val>
                                                <p:strVal val="0-#ppt_h/2"/>
                                              </p:val>
                                            </p:tav>
                                            <p:tav tm="100000">
                                              <p:val>
                                                <p:strVal val="#ppt_y"/>
                                              </p:val>
                                            </p:tav>
                                          </p:tavLst>
                                        </p:anim>
                                      </p:childTnLst>
                                    </p:cTn>
                                  </p:par>
                                  <p:par>
                                    <p:cTn id="43" presetID="2" presetClass="entr" presetSubtype="6" fill="hold" grpId="0" nodeType="withEffect" p14:presetBounceEnd="40000">
                                      <p:stCondLst>
                                        <p:cond delay="1500"/>
                                      </p:stCondLst>
                                      <p:childTnLst>
                                        <p:set>
                                          <p:cBhvr>
                                            <p:cTn id="44" dur="1" fill="hold">
                                              <p:stCondLst>
                                                <p:cond delay="0"/>
                                              </p:stCondLst>
                                            </p:cTn>
                                            <p:tgtEl>
                                              <p:spTgt spid="21"/>
                                            </p:tgtEl>
                                            <p:attrNameLst>
                                              <p:attrName>style.visibility</p:attrName>
                                            </p:attrNameLst>
                                          </p:cBhvr>
                                          <p:to>
                                            <p:strVal val="visible"/>
                                          </p:to>
                                        </p:set>
                                        <p:anim calcmode="lin" valueType="num" p14:bounceEnd="40000">
                                          <p:cBhvr additive="base">
                                            <p:cTn id="45" dur="1000" fill="hold"/>
                                            <p:tgtEl>
                                              <p:spTgt spid="21"/>
                                            </p:tgtEl>
                                            <p:attrNameLst>
                                              <p:attrName>ppt_x</p:attrName>
                                            </p:attrNameLst>
                                          </p:cBhvr>
                                          <p:tavLst>
                                            <p:tav tm="0">
                                              <p:val>
                                                <p:strVal val="1+#ppt_w/2"/>
                                              </p:val>
                                            </p:tav>
                                            <p:tav tm="100000">
                                              <p:val>
                                                <p:strVal val="#ppt_x"/>
                                              </p:val>
                                            </p:tav>
                                          </p:tavLst>
                                        </p:anim>
                                        <p:anim calcmode="lin" valueType="num" p14:bounceEnd="40000">
                                          <p:cBhvr additive="base">
                                            <p:cTn id="46" dur="1000" fill="hold"/>
                                            <p:tgtEl>
                                              <p:spTgt spid="21"/>
                                            </p:tgtEl>
                                            <p:attrNameLst>
                                              <p:attrName>ppt_y</p:attrName>
                                            </p:attrNameLst>
                                          </p:cBhvr>
                                          <p:tavLst>
                                            <p:tav tm="0">
                                              <p:val>
                                                <p:strVal val="1+#ppt_h/2"/>
                                              </p:val>
                                            </p:tav>
                                            <p:tav tm="100000">
                                              <p:val>
                                                <p:strVal val="#ppt_y"/>
                                              </p:val>
                                            </p:tav>
                                          </p:tavLst>
                                        </p:anim>
                                      </p:childTnLst>
                                    </p:cTn>
                                  </p:par>
                                  <p:par>
                                    <p:cTn id="47" presetID="2" presetClass="entr" presetSubtype="2" fill="hold" grpId="0" nodeType="withEffect" p14:presetBounceEnd="40000">
                                      <p:stCondLst>
                                        <p:cond delay="1750"/>
                                      </p:stCondLst>
                                      <p:childTnLst>
                                        <p:set>
                                          <p:cBhvr>
                                            <p:cTn id="48" dur="1" fill="hold">
                                              <p:stCondLst>
                                                <p:cond delay="0"/>
                                              </p:stCondLst>
                                            </p:cTn>
                                            <p:tgtEl>
                                              <p:spTgt spid="20"/>
                                            </p:tgtEl>
                                            <p:attrNameLst>
                                              <p:attrName>style.visibility</p:attrName>
                                            </p:attrNameLst>
                                          </p:cBhvr>
                                          <p:to>
                                            <p:strVal val="visible"/>
                                          </p:to>
                                        </p:set>
                                        <p:anim calcmode="lin" valueType="num" p14:bounceEnd="40000">
                                          <p:cBhvr additive="base">
                                            <p:cTn id="49" dur="1000" fill="hold"/>
                                            <p:tgtEl>
                                              <p:spTgt spid="20"/>
                                            </p:tgtEl>
                                            <p:attrNameLst>
                                              <p:attrName>ppt_x</p:attrName>
                                            </p:attrNameLst>
                                          </p:cBhvr>
                                          <p:tavLst>
                                            <p:tav tm="0">
                                              <p:val>
                                                <p:strVal val="1+#ppt_w/2"/>
                                              </p:val>
                                            </p:tav>
                                            <p:tav tm="100000">
                                              <p:val>
                                                <p:strVal val="#ppt_x"/>
                                              </p:val>
                                            </p:tav>
                                          </p:tavLst>
                                        </p:anim>
                                        <p:anim calcmode="lin" valueType="num" p14:bounceEnd="40000">
                                          <p:cBhvr additive="base">
                                            <p:cTn id="50" dur="1000" fill="hold"/>
                                            <p:tgtEl>
                                              <p:spTgt spid="20"/>
                                            </p:tgtEl>
                                            <p:attrNameLst>
                                              <p:attrName>ppt_y</p:attrName>
                                            </p:attrNameLst>
                                          </p:cBhvr>
                                          <p:tavLst>
                                            <p:tav tm="0">
                                              <p:val>
                                                <p:strVal val="#ppt_y"/>
                                              </p:val>
                                            </p:tav>
                                            <p:tav tm="100000">
                                              <p:val>
                                                <p:strVal val="#ppt_y"/>
                                              </p:val>
                                            </p:tav>
                                          </p:tavLst>
                                        </p:anim>
                                      </p:childTnLst>
                                    </p:cTn>
                                  </p:par>
                                </p:childTnLst>
                              </p:cTn>
                            </p:par>
                            <p:par>
                              <p:cTn id="51" fill="hold">
                                <p:stCondLst>
                                  <p:cond delay="4500"/>
                                </p:stCondLst>
                                <p:childTnLst>
                                  <p:par>
                                    <p:cTn id="52" presetID="12" presetClass="entr" presetSubtype="4" fill="hold" grpId="0" nodeType="afterEffect">
                                      <p:stCondLst>
                                        <p:cond delay="0"/>
                                      </p:stCondLst>
                                      <p:childTnLst>
                                        <p:set>
                                          <p:cBhvr>
                                            <p:cTn id="53" dur="1" fill="hold">
                                              <p:stCondLst>
                                                <p:cond delay="0"/>
                                              </p:stCondLst>
                                            </p:cTn>
                                            <p:tgtEl>
                                              <p:spTgt spid="22"/>
                                            </p:tgtEl>
                                            <p:attrNameLst>
                                              <p:attrName>style.visibility</p:attrName>
                                            </p:attrNameLst>
                                          </p:cBhvr>
                                          <p:to>
                                            <p:strVal val="visible"/>
                                          </p:to>
                                        </p:set>
                                        <p:anim calcmode="lin" valueType="num">
                                          <p:cBhvr additive="base">
                                            <p:cTn id="54" dur="500"/>
                                            <p:tgtEl>
                                              <p:spTgt spid="22"/>
                                            </p:tgtEl>
                                            <p:attrNameLst>
                                              <p:attrName>ppt_y</p:attrName>
                                            </p:attrNameLst>
                                          </p:cBhvr>
                                          <p:tavLst>
                                            <p:tav tm="0">
                                              <p:val>
                                                <p:strVal val="#ppt_y+#ppt_h*1.125000"/>
                                              </p:val>
                                            </p:tav>
                                            <p:tav tm="100000">
                                              <p:val>
                                                <p:strVal val="#ppt_y"/>
                                              </p:val>
                                            </p:tav>
                                          </p:tavLst>
                                        </p:anim>
                                        <p:animEffect transition="in" filter="wipe(up)">
                                          <p:cBhvr>
                                            <p:cTn id="55" dur="500"/>
                                            <p:tgtEl>
                                              <p:spTgt spid="22"/>
                                            </p:tgtEl>
                                          </p:cBhvr>
                                        </p:animEffect>
                                      </p:childTnLst>
                                    </p:cTn>
                                  </p:par>
                                  <p:par>
                                    <p:cTn id="56" presetID="12" presetClass="entr" presetSubtype="1"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 calcmode="lin" valueType="num">
                                          <p:cBhvr additive="base">
                                            <p:cTn id="58" dur="500"/>
                                            <p:tgtEl>
                                              <p:spTgt spid="23"/>
                                            </p:tgtEl>
                                            <p:attrNameLst>
                                              <p:attrName>ppt_y</p:attrName>
                                            </p:attrNameLst>
                                          </p:cBhvr>
                                          <p:tavLst>
                                            <p:tav tm="0">
                                              <p:val>
                                                <p:strVal val="#ppt_y-#ppt_h*1.125000"/>
                                              </p:val>
                                            </p:tav>
                                            <p:tav tm="100000">
                                              <p:val>
                                                <p:strVal val="#ppt_y"/>
                                              </p:val>
                                            </p:tav>
                                          </p:tavLst>
                                        </p:anim>
                                        <p:animEffect transition="in" filter="wipe(down)">
                                          <p:cBhvr>
                                            <p:cTn id="59" dur="500"/>
                                            <p:tgtEl>
                                              <p:spTgt spid="23"/>
                                            </p:tgtEl>
                                          </p:cBhvr>
                                        </p:animEffect>
                                      </p:childTnLst>
                                    </p:cTn>
                                  </p:par>
                                </p:childTnLst>
                              </p:cTn>
                            </p:par>
                            <p:par>
                              <p:cTn id="60" fill="hold">
                                <p:stCondLst>
                                  <p:cond delay="5000"/>
                                </p:stCondLst>
                                <p:childTnLst>
                                  <p:par>
                                    <p:cTn id="61" presetID="12" presetClass="entr" presetSubtype="4" fill="hold" grpId="0" nodeType="afterEffect">
                                      <p:stCondLst>
                                        <p:cond delay="0"/>
                                      </p:stCondLst>
                                      <p:childTnLst>
                                        <p:set>
                                          <p:cBhvr>
                                            <p:cTn id="62" dur="1" fill="hold">
                                              <p:stCondLst>
                                                <p:cond delay="0"/>
                                              </p:stCondLst>
                                            </p:cTn>
                                            <p:tgtEl>
                                              <p:spTgt spid="24"/>
                                            </p:tgtEl>
                                            <p:attrNameLst>
                                              <p:attrName>style.visibility</p:attrName>
                                            </p:attrNameLst>
                                          </p:cBhvr>
                                          <p:to>
                                            <p:strVal val="visible"/>
                                          </p:to>
                                        </p:set>
                                        <p:anim calcmode="lin" valueType="num">
                                          <p:cBhvr additive="base">
                                            <p:cTn id="63" dur="500"/>
                                            <p:tgtEl>
                                              <p:spTgt spid="24"/>
                                            </p:tgtEl>
                                            <p:attrNameLst>
                                              <p:attrName>ppt_y</p:attrName>
                                            </p:attrNameLst>
                                          </p:cBhvr>
                                          <p:tavLst>
                                            <p:tav tm="0">
                                              <p:val>
                                                <p:strVal val="#ppt_y+#ppt_h*1.125000"/>
                                              </p:val>
                                            </p:tav>
                                            <p:tav tm="100000">
                                              <p:val>
                                                <p:strVal val="#ppt_y"/>
                                              </p:val>
                                            </p:tav>
                                          </p:tavLst>
                                        </p:anim>
                                        <p:animEffect transition="in" filter="wipe(up)">
                                          <p:cBhvr>
                                            <p:cTn id="64" dur="500"/>
                                            <p:tgtEl>
                                              <p:spTgt spid="24"/>
                                            </p:tgtEl>
                                          </p:cBhvr>
                                        </p:animEffect>
                                      </p:childTnLst>
                                    </p:cTn>
                                  </p:par>
                                  <p:par>
                                    <p:cTn id="65" presetID="12" presetClass="entr" presetSubtype="1" fill="hold" grpId="0" nodeType="withEffect">
                                      <p:stCondLst>
                                        <p:cond delay="0"/>
                                      </p:stCondLst>
                                      <p:childTnLst>
                                        <p:set>
                                          <p:cBhvr>
                                            <p:cTn id="66" dur="1" fill="hold">
                                              <p:stCondLst>
                                                <p:cond delay="0"/>
                                              </p:stCondLst>
                                            </p:cTn>
                                            <p:tgtEl>
                                              <p:spTgt spid="25"/>
                                            </p:tgtEl>
                                            <p:attrNameLst>
                                              <p:attrName>style.visibility</p:attrName>
                                            </p:attrNameLst>
                                          </p:cBhvr>
                                          <p:to>
                                            <p:strVal val="visible"/>
                                          </p:to>
                                        </p:set>
                                        <p:anim calcmode="lin" valueType="num">
                                          <p:cBhvr additive="base">
                                            <p:cTn id="67" dur="500"/>
                                            <p:tgtEl>
                                              <p:spTgt spid="25"/>
                                            </p:tgtEl>
                                            <p:attrNameLst>
                                              <p:attrName>ppt_y</p:attrName>
                                            </p:attrNameLst>
                                          </p:cBhvr>
                                          <p:tavLst>
                                            <p:tav tm="0">
                                              <p:val>
                                                <p:strVal val="#ppt_y-#ppt_h*1.125000"/>
                                              </p:val>
                                            </p:tav>
                                            <p:tav tm="100000">
                                              <p:val>
                                                <p:strVal val="#ppt_y"/>
                                              </p:val>
                                            </p:tav>
                                          </p:tavLst>
                                        </p:anim>
                                        <p:animEffect transition="in" filter="wipe(down)">
                                          <p:cBhvr>
                                            <p:cTn id="68" dur="500"/>
                                            <p:tgtEl>
                                              <p:spTgt spid="25"/>
                                            </p:tgtEl>
                                          </p:cBhvr>
                                        </p:animEffect>
                                      </p:childTnLst>
                                    </p:cTn>
                                  </p:par>
                                </p:childTnLst>
                              </p:cTn>
                            </p:par>
                            <p:par>
                              <p:cTn id="69" fill="hold">
                                <p:stCondLst>
                                  <p:cond delay="5500"/>
                                </p:stCondLst>
                                <p:childTnLst>
                                  <p:par>
                                    <p:cTn id="70" presetID="10" presetClass="entr" presetSubtype="0" fill="hold" grpId="0" nodeType="after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fade">
                                          <p:cBhvr>
                                            <p:cTn id="72" dur="500"/>
                                            <p:tgtEl>
                                              <p:spTgt spid="2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500"/>
                                            <p:tgtEl>
                                              <p:spTgt spid="2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Effect transition="in" filter="fade">
                                          <p:cBhvr>
                                            <p:cTn id="7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8" grpId="0" animBg="1"/>
          <p:bldP spid="9" grpId="0" animBg="1"/>
          <p:bldP spid="10" grpId="0" animBg="1"/>
          <p:bldP spid="11" grpId="0" animBg="1"/>
          <p:bldP spid="18" grpId="0" animBg="1"/>
          <p:bldP spid="19" grpId="0" animBg="1"/>
          <p:bldP spid="20" grpId="0" animBg="1"/>
          <p:bldP spid="21" grpId="0" animBg="1"/>
          <p:bldP spid="22" grpId="0"/>
          <p:bldP spid="23" grpId="0"/>
          <p:bldP spid="24" grpId="0"/>
          <p:bldP spid="25" grpId="0"/>
          <p:bldP spid="26" grpId="0"/>
          <p:bldP spid="27" grpId="0"/>
          <p:bldP spid="2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 presetClass="entr" presetSubtype="8"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1000" fill="hold"/>
                                            <p:tgtEl>
                                              <p:spTgt spid="11"/>
                                            </p:tgtEl>
                                            <p:attrNameLst>
                                              <p:attrName>ppt_x</p:attrName>
                                            </p:attrNameLst>
                                          </p:cBhvr>
                                          <p:tavLst>
                                            <p:tav tm="0">
                                              <p:val>
                                                <p:strVal val="0-#ppt_w/2"/>
                                              </p:val>
                                            </p:tav>
                                            <p:tav tm="100000">
                                              <p:val>
                                                <p:strVal val="#ppt_x"/>
                                              </p:val>
                                            </p:tav>
                                          </p:tavLst>
                                        </p:anim>
                                        <p:anim calcmode="lin" valueType="num">
                                          <p:cBhvr additive="base">
                                            <p:cTn id="22" dur="1000" fill="hold"/>
                                            <p:tgtEl>
                                              <p:spTgt spid="11"/>
                                            </p:tgtEl>
                                            <p:attrNameLst>
                                              <p:attrName>ppt_y</p:attrName>
                                            </p:attrNameLst>
                                          </p:cBhvr>
                                          <p:tavLst>
                                            <p:tav tm="0">
                                              <p:val>
                                                <p:strVal val="#ppt_y"/>
                                              </p:val>
                                            </p:tav>
                                            <p:tav tm="100000">
                                              <p:val>
                                                <p:strVal val="#ppt_y"/>
                                              </p:val>
                                            </p:tav>
                                          </p:tavLst>
                                        </p:anim>
                                      </p:childTnLst>
                                    </p:cTn>
                                  </p:par>
                                  <p:par>
                                    <p:cTn id="23" presetID="2" presetClass="entr" presetSubtype="9" fill="hold" grpId="0" nodeType="withEffect">
                                      <p:stCondLst>
                                        <p:cond delay="25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1000" fill="hold"/>
                                            <p:tgtEl>
                                              <p:spTgt spid="10"/>
                                            </p:tgtEl>
                                            <p:attrNameLst>
                                              <p:attrName>ppt_x</p:attrName>
                                            </p:attrNameLst>
                                          </p:cBhvr>
                                          <p:tavLst>
                                            <p:tav tm="0">
                                              <p:val>
                                                <p:strVal val="0-#ppt_w/2"/>
                                              </p:val>
                                            </p:tav>
                                            <p:tav tm="100000">
                                              <p:val>
                                                <p:strVal val="#ppt_x"/>
                                              </p:val>
                                            </p:tav>
                                          </p:tavLst>
                                        </p:anim>
                                        <p:anim calcmode="lin" valueType="num">
                                          <p:cBhvr additive="base">
                                            <p:cTn id="26" dur="1000" fill="hold"/>
                                            <p:tgtEl>
                                              <p:spTgt spid="10"/>
                                            </p:tgtEl>
                                            <p:attrNameLst>
                                              <p:attrName>ppt_y</p:attrName>
                                            </p:attrNameLst>
                                          </p:cBhvr>
                                          <p:tavLst>
                                            <p:tav tm="0">
                                              <p:val>
                                                <p:strVal val="0-#ppt_h/2"/>
                                              </p:val>
                                            </p:tav>
                                            <p:tav tm="100000">
                                              <p:val>
                                                <p:strVal val="#ppt_y"/>
                                              </p:val>
                                            </p:tav>
                                          </p:tavLst>
                                        </p:anim>
                                      </p:childTnLst>
                                    </p:cTn>
                                  </p:par>
                                  <p:par>
                                    <p:cTn id="27" presetID="2" presetClass="entr" presetSubtype="12" fill="hold" grpId="0" nodeType="withEffect">
                                      <p:stCondLst>
                                        <p:cond delay="500"/>
                                      </p:stCondLst>
                                      <p:childTnLst>
                                        <p:set>
                                          <p:cBhvr>
                                            <p:cTn id="28" dur="1" fill="hold">
                                              <p:stCondLst>
                                                <p:cond delay="0"/>
                                              </p:stCondLst>
                                            </p:cTn>
                                            <p:tgtEl>
                                              <p:spTgt spid="18"/>
                                            </p:tgtEl>
                                            <p:attrNameLst>
                                              <p:attrName>style.visibility</p:attrName>
                                            </p:attrNameLst>
                                          </p:cBhvr>
                                          <p:to>
                                            <p:strVal val="visible"/>
                                          </p:to>
                                        </p:set>
                                        <p:anim calcmode="lin" valueType="num">
                                          <p:cBhvr additive="base">
                                            <p:cTn id="29" dur="1000" fill="hold"/>
                                            <p:tgtEl>
                                              <p:spTgt spid="18"/>
                                            </p:tgtEl>
                                            <p:attrNameLst>
                                              <p:attrName>ppt_x</p:attrName>
                                            </p:attrNameLst>
                                          </p:cBhvr>
                                          <p:tavLst>
                                            <p:tav tm="0">
                                              <p:val>
                                                <p:strVal val="0-#ppt_w/2"/>
                                              </p:val>
                                            </p:tav>
                                            <p:tav tm="100000">
                                              <p:val>
                                                <p:strVal val="#ppt_x"/>
                                              </p:val>
                                            </p:tav>
                                          </p:tavLst>
                                        </p:anim>
                                        <p:anim calcmode="lin" valueType="num">
                                          <p:cBhvr additive="base">
                                            <p:cTn id="30" dur="1000" fill="hold"/>
                                            <p:tgtEl>
                                              <p:spTgt spid="18"/>
                                            </p:tgtEl>
                                            <p:attrNameLst>
                                              <p:attrName>ppt_y</p:attrName>
                                            </p:attrNameLst>
                                          </p:cBhvr>
                                          <p:tavLst>
                                            <p:tav tm="0">
                                              <p:val>
                                                <p:strVal val="1+#ppt_h/2"/>
                                              </p:val>
                                            </p:tav>
                                            <p:tav tm="100000">
                                              <p:val>
                                                <p:strVal val="#ppt_y"/>
                                              </p:val>
                                            </p:tav>
                                          </p:tavLst>
                                        </p:anim>
                                      </p:childTnLst>
                                    </p:cTn>
                                  </p:par>
                                  <p:par>
                                    <p:cTn id="31" presetID="2" presetClass="entr" presetSubtype="1" fill="hold" grpId="0" nodeType="withEffect">
                                      <p:stCondLst>
                                        <p:cond delay="75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1000" fill="hold"/>
                                            <p:tgtEl>
                                              <p:spTgt spid="19"/>
                                            </p:tgtEl>
                                            <p:attrNameLst>
                                              <p:attrName>ppt_x</p:attrName>
                                            </p:attrNameLst>
                                          </p:cBhvr>
                                          <p:tavLst>
                                            <p:tav tm="0">
                                              <p:val>
                                                <p:strVal val="#ppt_x"/>
                                              </p:val>
                                            </p:tav>
                                            <p:tav tm="100000">
                                              <p:val>
                                                <p:strVal val="#ppt_x"/>
                                              </p:val>
                                            </p:tav>
                                          </p:tavLst>
                                        </p:anim>
                                        <p:anim calcmode="lin" valueType="num">
                                          <p:cBhvr additive="base">
                                            <p:cTn id="34" dur="1000" fill="hold"/>
                                            <p:tgtEl>
                                              <p:spTgt spid="19"/>
                                            </p:tgtEl>
                                            <p:attrNameLst>
                                              <p:attrName>ppt_y</p:attrName>
                                            </p:attrNameLst>
                                          </p:cBhvr>
                                          <p:tavLst>
                                            <p:tav tm="0">
                                              <p:val>
                                                <p:strVal val="0-#ppt_h/2"/>
                                              </p:val>
                                            </p:tav>
                                            <p:tav tm="100000">
                                              <p:val>
                                                <p:strVal val="#ppt_y"/>
                                              </p:val>
                                            </p:tav>
                                          </p:tavLst>
                                        </p:anim>
                                      </p:childTnLst>
                                    </p:cTn>
                                  </p:par>
                                  <p:par>
                                    <p:cTn id="35" presetID="2" presetClass="entr" presetSubtype="4" fill="hold" grpId="0" nodeType="withEffect">
                                      <p:stCondLst>
                                        <p:cond delay="100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1000" fill="hold"/>
                                            <p:tgtEl>
                                              <p:spTgt spid="9"/>
                                            </p:tgtEl>
                                            <p:attrNameLst>
                                              <p:attrName>ppt_x</p:attrName>
                                            </p:attrNameLst>
                                          </p:cBhvr>
                                          <p:tavLst>
                                            <p:tav tm="0">
                                              <p:val>
                                                <p:strVal val="#ppt_x"/>
                                              </p:val>
                                            </p:tav>
                                            <p:tav tm="100000">
                                              <p:val>
                                                <p:strVal val="#ppt_x"/>
                                              </p:val>
                                            </p:tav>
                                          </p:tavLst>
                                        </p:anim>
                                        <p:anim calcmode="lin" valueType="num">
                                          <p:cBhvr additive="base">
                                            <p:cTn id="38" dur="1000" fill="hold"/>
                                            <p:tgtEl>
                                              <p:spTgt spid="9"/>
                                            </p:tgtEl>
                                            <p:attrNameLst>
                                              <p:attrName>ppt_y</p:attrName>
                                            </p:attrNameLst>
                                          </p:cBhvr>
                                          <p:tavLst>
                                            <p:tav tm="0">
                                              <p:val>
                                                <p:strVal val="1+#ppt_h/2"/>
                                              </p:val>
                                            </p:tav>
                                            <p:tav tm="100000">
                                              <p:val>
                                                <p:strVal val="#ppt_y"/>
                                              </p:val>
                                            </p:tav>
                                          </p:tavLst>
                                        </p:anim>
                                      </p:childTnLst>
                                    </p:cTn>
                                  </p:par>
                                  <p:par>
                                    <p:cTn id="39" presetID="2" presetClass="entr" presetSubtype="3" fill="hold" grpId="0" nodeType="withEffect">
                                      <p:stCondLst>
                                        <p:cond delay="125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1000" fill="hold"/>
                                            <p:tgtEl>
                                              <p:spTgt spid="8"/>
                                            </p:tgtEl>
                                            <p:attrNameLst>
                                              <p:attrName>ppt_x</p:attrName>
                                            </p:attrNameLst>
                                          </p:cBhvr>
                                          <p:tavLst>
                                            <p:tav tm="0">
                                              <p:val>
                                                <p:strVal val="1+#ppt_w/2"/>
                                              </p:val>
                                            </p:tav>
                                            <p:tav tm="100000">
                                              <p:val>
                                                <p:strVal val="#ppt_x"/>
                                              </p:val>
                                            </p:tav>
                                          </p:tavLst>
                                        </p:anim>
                                        <p:anim calcmode="lin" valueType="num">
                                          <p:cBhvr additive="base">
                                            <p:cTn id="42" dur="1000" fill="hold"/>
                                            <p:tgtEl>
                                              <p:spTgt spid="8"/>
                                            </p:tgtEl>
                                            <p:attrNameLst>
                                              <p:attrName>ppt_y</p:attrName>
                                            </p:attrNameLst>
                                          </p:cBhvr>
                                          <p:tavLst>
                                            <p:tav tm="0">
                                              <p:val>
                                                <p:strVal val="0-#ppt_h/2"/>
                                              </p:val>
                                            </p:tav>
                                            <p:tav tm="100000">
                                              <p:val>
                                                <p:strVal val="#ppt_y"/>
                                              </p:val>
                                            </p:tav>
                                          </p:tavLst>
                                        </p:anim>
                                      </p:childTnLst>
                                    </p:cTn>
                                  </p:par>
                                  <p:par>
                                    <p:cTn id="43" presetID="2" presetClass="entr" presetSubtype="6" fill="hold" grpId="0" nodeType="withEffect">
                                      <p:stCondLst>
                                        <p:cond delay="1500"/>
                                      </p:stCondLst>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1000" fill="hold"/>
                                            <p:tgtEl>
                                              <p:spTgt spid="21"/>
                                            </p:tgtEl>
                                            <p:attrNameLst>
                                              <p:attrName>ppt_x</p:attrName>
                                            </p:attrNameLst>
                                          </p:cBhvr>
                                          <p:tavLst>
                                            <p:tav tm="0">
                                              <p:val>
                                                <p:strVal val="1+#ppt_w/2"/>
                                              </p:val>
                                            </p:tav>
                                            <p:tav tm="100000">
                                              <p:val>
                                                <p:strVal val="#ppt_x"/>
                                              </p:val>
                                            </p:tav>
                                          </p:tavLst>
                                        </p:anim>
                                        <p:anim calcmode="lin" valueType="num">
                                          <p:cBhvr additive="base">
                                            <p:cTn id="46" dur="1000" fill="hold"/>
                                            <p:tgtEl>
                                              <p:spTgt spid="21"/>
                                            </p:tgtEl>
                                            <p:attrNameLst>
                                              <p:attrName>ppt_y</p:attrName>
                                            </p:attrNameLst>
                                          </p:cBhvr>
                                          <p:tavLst>
                                            <p:tav tm="0">
                                              <p:val>
                                                <p:strVal val="1+#ppt_h/2"/>
                                              </p:val>
                                            </p:tav>
                                            <p:tav tm="100000">
                                              <p:val>
                                                <p:strVal val="#ppt_y"/>
                                              </p:val>
                                            </p:tav>
                                          </p:tavLst>
                                        </p:anim>
                                      </p:childTnLst>
                                    </p:cTn>
                                  </p:par>
                                  <p:par>
                                    <p:cTn id="47" presetID="2" presetClass="entr" presetSubtype="2" fill="hold" grpId="0" nodeType="withEffect">
                                      <p:stCondLst>
                                        <p:cond delay="1750"/>
                                      </p:stCondLst>
                                      <p:childTnLst>
                                        <p:set>
                                          <p:cBhvr>
                                            <p:cTn id="48" dur="1" fill="hold">
                                              <p:stCondLst>
                                                <p:cond delay="0"/>
                                              </p:stCondLst>
                                            </p:cTn>
                                            <p:tgtEl>
                                              <p:spTgt spid="20"/>
                                            </p:tgtEl>
                                            <p:attrNameLst>
                                              <p:attrName>style.visibility</p:attrName>
                                            </p:attrNameLst>
                                          </p:cBhvr>
                                          <p:to>
                                            <p:strVal val="visible"/>
                                          </p:to>
                                        </p:set>
                                        <p:anim calcmode="lin" valueType="num">
                                          <p:cBhvr additive="base">
                                            <p:cTn id="49" dur="1000" fill="hold"/>
                                            <p:tgtEl>
                                              <p:spTgt spid="20"/>
                                            </p:tgtEl>
                                            <p:attrNameLst>
                                              <p:attrName>ppt_x</p:attrName>
                                            </p:attrNameLst>
                                          </p:cBhvr>
                                          <p:tavLst>
                                            <p:tav tm="0">
                                              <p:val>
                                                <p:strVal val="1+#ppt_w/2"/>
                                              </p:val>
                                            </p:tav>
                                            <p:tav tm="100000">
                                              <p:val>
                                                <p:strVal val="#ppt_x"/>
                                              </p:val>
                                            </p:tav>
                                          </p:tavLst>
                                        </p:anim>
                                        <p:anim calcmode="lin" valueType="num">
                                          <p:cBhvr additive="base">
                                            <p:cTn id="50" dur="1000" fill="hold"/>
                                            <p:tgtEl>
                                              <p:spTgt spid="20"/>
                                            </p:tgtEl>
                                            <p:attrNameLst>
                                              <p:attrName>ppt_y</p:attrName>
                                            </p:attrNameLst>
                                          </p:cBhvr>
                                          <p:tavLst>
                                            <p:tav tm="0">
                                              <p:val>
                                                <p:strVal val="#ppt_y"/>
                                              </p:val>
                                            </p:tav>
                                            <p:tav tm="100000">
                                              <p:val>
                                                <p:strVal val="#ppt_y"/>
                                              </p:val>
                                            </p:tav>
                                          </p:tavLst>
                                        </p:anim>
                                      </p:childTnLst>
                                    </p:cTn>
                                  </p:par>
                                </p:childTnLst>
                              </p:cTn>
                            </p:par>
                            <p:par>
                              <p:cTn id="51" fill="hold">
                                <p:stCondLst>
                                  <p:cond delay="4500"/>
                                </p:stCondLst>
                                <p:childTnLst>
                                  <p:par>
                                    <p:cTn id="52" presetID="12" presetClass="entr" presetSubtype="4" fill="hold" grpId="0" nodeType="afterEffect">
                                      <p:stCondLst>
                                        <p:cond delay="0"/>
                                      </p:stCondLst>
                                      <p:childTnLst>
                                        <p:set>
                                          <p:cBhvr>
                                            <p:cTn id="53" dur="1" fill="hold">
                                              <p:stCondLst>
                                                <p:cond delay="0"/>
                                              </p:stCondLst>
                                            </p:cTn>
                                            <p:tgtEl>
                                              <p:spTgt spid="22"/>
                                            </p:tgtEl>
                                            <p:attrNameLst>
                                              <p:attrName>style.visibility</p:attrName>
                                            </p:attrNameLst>
                                          </p:cBhvr>
                                          <p:to>
                                            <p:strVal val="visible"/>
                                          </p:to>
                                        </p:set>
                                        <p:anim calcmode="lin" valueType="num">
                                          <p:cBhvr additive="base">
                                            <p:cTn id="54" dur="500"/>
                                            <p:tgtEl>
                                              <p:spTgt spid="22"/>
                                            </p:tgtEl>
                                            <p:attrNameLst>
                                              <p:attrName>ppt_y</p:attrName>
                                            </p:attrNameLst>
                                          </p:cBhvr>
                                          <p:tavLst>
                                            <p:tav tm="0">
                                              <p:val>
                                                <p:strVal val="#ppt_y+#ppt_h*1.125000"/>
                                              </p:val>
                                            </p:tav>
                                            <p:tav tm="100000">
                                              <p:val>
                                                <p:strVal val="#ppt_y"/>
                                              </p:val>
                                            </p:tav>
                                          </p:tavLst>
                                        </p:anim>
                                        <p:animEffect transition="in" filter="wipe(up)">
                                          <p:cBhvr>
                                            <p:cTn id="55" dur="500"/>
                                            <p:tgtEl>
                                              <p:spTgt spid="22"/>
                                            </p:tgtEl>
                                          </p:cBhvr>
                                        </p:animEffect>
                                      </p:childTnLst>
                                    </p:cTn>
                                  </p:par>
                                  <p:par>
                                    <p:cTn id="56" presetID="12" presetClass="entr" presetSubtype="1"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 calcmode="lin" valueType="num">
                                          <p:cBhvr additive="base">
                                            <p:cTn id="58" dur="500"/>
                                            <p:tgtEl>
                                              <p:spTgt spid="23"/>
                                            </p:tgtEl>
                                            <p:attrNameLst>
                                              <p:attrName>ppt_y</p:attrName>
                                            </p:attrNameLst>
                                          </p:cBhvr>
                                          <p:tavLst>
                                            <p:tav tm="0">
                                              <p:val>
                                                <p:strVal val="#ppt_y-#ppt_h*1.125000"/>
                                              </p:val>
                                            </p:tav>
                                            <p:tav tm="100000">
                                              <p:val>
                                                <p:strVal val="#ppt_y"/>
                                              </p:val>
                                            </p:tav>
                                          </p:tavLst>
                                        </p:anim>
                                        <p:animEffect transition="in" filter="wipe(down)">
                                          <p:cBhvr>
                                            <p:cTn id="59" dur="500"/>
                                            <p:tgtEl>
                                              <p:spTgt spid="23"/>
                                            </p:tgtEl>
                                          </p:cBhvr>
                                        </p:animEffect>
                                      </p:childTnLst>
                                    </p:cTn>
                                  </p:par>
                                </p:childTnLst>
                              </p:cTn>
                            </p:par>
                            <p:par>
                              <p:cTn id="60" fill="hold">
                                <p:stCondLst>
                                  <p:cond delay="5000"/>
                                </p:stCondLst>
                                <p:childTnLst>
                                  <p:par>
                                    <p:cTn id="61" presetID="12" presetClass="entr" presetSubtype="4" fill="hold" grpId="0" nodeType="afterEffect">
                                      <p:stCondLst>
                                        <p:cond delay="0"/>
                                      </p:stCondLst>
                                      <p:childTnLst>
                                        <p:set>
                                          <p:cBhvr>
                                            <p:cTn id="62" dur="1" fill="hold">
                                              <p:stCondLst>
                                                <p:cond delay="0"/>
                                              </p:stCondLst>
                                            </p:cTn>
                                            <p:tgtEl>
                                              <p:spTgt spid="24"/>
                                            </p:tgtEl>
                                            <p:attrNameLst>
                                              <p:attrName>style.visibility</p:attrName>
                                            </p:attrNameLst>
                                          </p:cBhvr>
                                          <p:to>
                                            <p:strVal val="visible"/>
                                          </p:to>
                                        </p:set>
                                        <p:anim calcmode="lin" valueType="num">
                                          <p:cBhvr additive="base">
                                            <p:cTn id="63" dur="500"/>
                                            <p:tgtEl>
                                              <p:spTgt spid="24"/>
                                            </p:tgtEl>
                                            <p:attrNameLst>
                                              <p:attrName>ppt_y</p:attrName>
                                            </p:attrNameLst>
                                          </p:cBhvr>
                                          <p:tavLst>
                                            <p:tav tm="0">
                                              <p:val>
                                                <p:strVal val="#ppt_y+#ppt_h*1.125000"/>
                                              </p:val>
                                            </p:tav>
                                            <p:tav tm="100000">
                                              <p:val>
                                                <p:strVal val="#ppt_y"/>
                                              </p:val>
                                            </p:tav>
                                          </p:tavLst>
                                        </p:anim>
                                        <p:animEffect transition="in" filter="wipe(up)">
                                          <p:cBhvr>
                                            <p:cTn id="64" dur="500"/>
                                            <p:tgtEl>
                                              <p:spTgt spid="24"/>
                                            </p:tgtEl>
                                          </p:cBhvr>
                                        </p:animEffect>
                                      </p:childTnLst>
                                    </p:cTn>
                                  </p:par>
                                  <p:par>
                                    <p:cTn id="65" presetID="12" presetClass="entr" presetSubtype="1" fill="hold" grpId="0" nodeType="withEffect">
                                      <p:stCondLst>
                                        <p:cond delay="0"/>
                                      </p:stCondLst>
                                      <p:childTnLst>
                                        <p:set>
                                          <p:cBhvr>
                                            <p:cTn id="66" dur="1" fill="hold">
                                              <p:stCondLst>
                                                <p:cond delay="0"/>
                                              </p:stCondLst>
                                            </p:cTn>
                                            <p:tgtEl>
                                              <p:spTgt spid="25"/>
                                            </p:tgtEl>
                                            <p:attrNameLst>
                                              <p:attrName>style.visibility</p:attrName>
                                            </p:attrNameLst>
                                          </p:cBhvr>
                                          <p:to>
                                            <p:strVal val="visible"/>
                                          </p:to>
                                        </p:set>
                                        <p:anim calcmode="lin" valueType="num">
                                          <p:cBhvr additive="base">
                                            <p:cTn id="67" dur="500"/>
                                            <p:tgtEl>
                                              <p:spTgt spid="25"/>
                                            </p:tgtEl>
                                            <p:attrNameLst>
                                              <p:attrName>ppt_y</p:attrName>
                                            </p:attrNameLst>
                                          </p:cBhvr>
                                          <p:tavLst>
                                            <p:tav tm="0">
                                              <p:val>
                                                <p:strVal val="#ppt_y-#ppt_h*1.125000"/>
                                              </p:val>
                                            </p:tav>
                                            <p:tav tm="100000">
                                              <p:val>
                                                <p:strVal val="#ppt_y"/>
                                              </p:val>
                                            </p:tav>
                                          </p:tavLst>
                                        </p:anim>
                                        <p:animEffect transition="in" filter="wipe(down)">
                                          <p:cBhvr>
                                            <p:cTn id="68" dur="500"/>
                                            <p:tgtEl>
                                              <p:spTgt spid="25"/>
                                            </p:tgtEl>
                                          </p:cBhvr>
                                        </p:animEffect>
                                      </p:childTnLst>
                                    </p:cTn>
                                  </p:par>
                                </p:childTnLst>
                              </p:cTn>
                            </p:par>
                            <p:par>
                              <p:cTn id="69" fill="hold">
                                <p:stCondLst>
                                  <p:cond delay="5500"/>
                                </p:stCondLst>
                                <p:childTnLst>
                                  <p:par>
                                    <p:cTn id="70" presetID="10" presetClass="entr" presetSubtype="0" fill="hold" grpId="0" nodeType="after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fade">
                                          <p:cBhvr>
                                            <p:cTn id="72" dur="500"/>
                                            <p:tgtEl>
                                              <p:spTgt spid="2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500"/>
                                            <p:tgtEl>
                                              <p:spTgt spid="2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Effect transition="in" filter="fade">
                                          <p:cBhvr>
                                            <p:cTn id="7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8" grpId="0" animBg="1"/>
          <p:bldP spid="9" grpId="0" animBg="1"/>
          <p:bldP spid="10" grpId="0" animBg="1"/>
          <p:bldP spid="11" grpId="0" animBg="1"/>
          <p:bldP spid="18" grpId="0" animBg="1"/>
          <p:bldP spid="19" grpId="0" animBg="1"/>
          <p:bldP spid="20" grpId="0" animBg="1"/>
          <p:bldP spid="21" grpId="0" animBg="1"/>
          <p:bldP spid="22" grpId="0"/>
          <p:bldP spid="23" grpId="0"/>
          <p:bldP spid="24" grpId="0"/>
          <p:bldP spid="25" grpId="0"/>
          <p:bldP spid="26" grpId="0"/>
          <p:bldP spid="27" grpId="0"/>
          <p:bldP spid="28"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二、项目介绍</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3904736" y="2315059"/>
            <a:ext cx="4342809" cy="3505267"/>
            <a:chOff x="3904736" y="2152499"/>
            <a:chExt cx="4342809" cy="3505267"/>
          </a:xfrm>
        </p:grpSpPr>
        <p:pic>
          <p:nvPicPr>
            <p:cNvPr id="9" name="PA_图片 25"/>
            <p:cNvPicPr>
              <a:picLocks noChangeAspect="1"/>
            </p:cNvPicPr>
            <p:nvPr>
              <p:custDataLst>
                <p:tags r:id="rId13"/>
              </p:custDataLst>
            </p:nvPr>
          </p:nvPicPr>
          <p:blipFill>
            <a:blip r:embed="rId17" cstate="screen">
              <a:extLst>
                <a:ext uri="{28A0092B-C50C-407E-A947-70E740481C1C}">
                  <a14:useLocalDpi xmlns:a14="http://schemas.microsoft.com/office/drawing/2010/main"/>
                </a:ext>
              </a:extLst>
            </a:blip>
            <a:stretch>
              <a:fillRect/>
            </a:stretch>
          </p:blipFill>
          <p:spPr>
            <a:xfrm>
              <a:off x="3904736" y="2152499"/>
              <a:ext cx="4342809" cy="3505267"/>
            </a:xfrm>
            <a:prstGeom prst="rect">
              <a:avLst/>
            </a:prstGeom>
          </p:spPr>
        </p:pic>
        <p:pic>
          <p:nvPicPr>
            <p:cNvPr id="10" name="PA_图片 2" descr="F:\无版权图片\530.jpg"/>
            <p:cNvPicPr>
              <a:picLocks noChangeAspect="1" noChangeArrowheads="1"/>
            </p:cNvPicPr>
            <p:nvPr>
              <p:custDataLst>
                <p:tags r:id="rId14"/>
              </p:custDataLst>
            </p:nvPr>
          </p:nvPicPr>
          <p:blipFill rotWithShape="1">
            <a:blip r:embed="rId18" cstate="print">
              <a:extLst>
                <a:ext uri="{28A0092B-C50C-407E-A947-70E740481C1C}">
                  <a14:useLocalDpi xmlns:a14="http://schemas.microsoft.com/office/drawing/2010/main"/>
                </a:ext>
              </a:extLst>
            </a:blip>
            <a:srcRect/>
            <a:stretch>
              <a:fillRect/>
            </a:stretch>
          </p:blipFill>
          <p:spPr bwMode="auto">
            <a:xfrm>
              <a:off x="4085699" y="2376617"/>
              <a:ext cx="3971927" cy="223361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1" name="组合 10"/>
          <p:cNvGrpSpPr/>
          <p:nvPr/>
        </p:nvGrpSpPr>
        <p:grpSpPr>
          <a:xfrm>
            <a:off x="8748515" y="4755652"/>
            <a:ext cx="548635" cy="548635"/>
            <a:chOff x="8839955" y="4593092"/>
            <a:chExt cx="548635" cy="548635"/>
          </a:xfrm>
        </p:grpSpPr>
        <p:sp>
          <p:nvSpPr>
            <p:cNvPr id="18" name="PA_椭圆 78"/>
            <p:cNvSpPr/>
            <p:nvPr>
              <p:custDataLst>
                <p:tags r:id="rId11"/>
              </p:custDataLst>
            </p:nvPr>
          </p:nvSpPr>
          <p:spPr>
            <a:xfrm>
              <a:off x="8839955" y="4593092"/>
              <a:ext cx="548635" cy="548635"/>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9" name="PA_任意多边形 9"/>
            <p:cNvSpPr>
              <a:spLocks noEditPoints="1"/>
            </p:cNvSpPr>
            <p:nvPr>
              <p:custDataLst>
                <p:tags r:id="rId12"/>
              </p:custDataLst>
            </p:nvPr>
          </p:nvSpPr>
          <p:spPr bwMode="auto">
            <a:xfrm>
              <a:off x="9009697" y="4734781"/>
              <a:ext cx="209153" cy="265260"/>
            </a:xfrm>
            <a:custGeom>
              <a:avLst/>
              <a:gdLst>
                <a:gd name="T0" fmla="*/ 227 w 671"/>
                <a:gd name="T1" fmla="*/ 767 h 851"/>
                <a:gd name="T2" fmla="*/ 221 w 671"/>
                <a:gd name="T3" fmla="*/ 776 h 851"/>
                <a:gd name="T4" fmla="*/ 223 w 671"/>
                <a:gd name="T5" fmla="*/ 796 h 851"/>
                <a:gd name="T6" fmla="*/ 231 w 671"/>
                <a:gd name="T7" fmla="*/ 803 h 851"/>
                <a:gd name="T8" fmla="*/ 356 w 671"/>
                <a:gd name="T9" fmla="*/ 803 h 851"/>
                <a:gd name="T10" fmla="*/ 363 w 671"/>
                <a:gd name="T11" fmla="*/ 792 h 851"/>
                <a:gd name="T12" fmla="*/ 363 w 671"/>
                <a:gd name="T13" fmla="*/ 771 h 851"/>
                <a:gd name="T14" fmla="*/ 352 w 671"/>
                <a:gd name="T15" fmla="*/ 765 h 851"/>
                <a:gd name="T16" fmla="*/ 671 w 671"/>
                <a:gd name="T17" fmla="*/ 350 h 851"/>
                <a:gd name="T18" fmla="*/ 671 w 671"/>
                <a:gd name="T19" fmla="*/ 598 h 851"/>
                <a:gd name="T20" fmla="*/ 671 w 671"/>
                <a:gd name="T21" fmla="*/ 358 h 851"/>
                <a:gd name="T22" fmla="*/ 671 w 671"/>
                <a:gd name="T23" fmla="*/ 350 h 851"/>
                <a:gd name="T24" fmla="*/ 350 w 671"/>
                <a:gd name="T25" fmla="*/ 479 h 851"/>
                <a:gd name="T26" fmla="*/ 183 w 671"/>
                <a:gd name="T27" fmla="*/ 358 h 851"/>
                <a:gd name="T28" fmla="*/ 646 w 671"/>
                <a:gd name="T29" fmla="*/ 331 h 851"/>
                <a:gd name="T30" fmla="*/ 296 w 671"/>
                <a:gd name="T31" fmla="*/ 308 h 851"/>
                <a:gd name="T32" fmla="*/ 427 w 671"/>
                <a:gd name="T33" fmla="*/ 162 h 851"/>
                <a:gd name="T34" fmla="*/ 327 w 671"/>
                <a:gd name="T35" fmla="*/ 331 h 851"/>
                <a:gd name="T36" fmla="*/ 527 w 671"/>
                <a:gd name="T37" fmla="*/ 331 h 851"/>
                <a:gd name="T38" fmla="*/ 327 w 671"/>
                <a:gd name="T39" fmla="*/ 365 h 851"/>
                <a:gd name="T40" fmla="*/ 327 w 671"/>
                <a:gd name="T41" fmla="*/ 375 h 851"/>
                <a:gd name="T42" fmla="*/ 327 w 671"/>
                <a:gd name="T43" fmla="*/ 400 h 851"/>
                <a:gd name="T44" fmla="*/ 327 w 671"/>
                <a:gd name="T45" fmla="*/ 411 h 851"/>
                <a:gd name="T46" fmla="*/ 642 w 671"/>
                <a:gd name="T47" fmla="*/ 625 h 851"/>
                <a:gd name="T48" fmla="*/ 632 w 671"/>
                <a:gd name="T49" fmla="*/ 627 h 851"/>
                <a:gd name="T50" fmla="*/ 217 w 671"/>
                <a:gd name="T51" fmla="*/ 627 h 851"/>
                <a:gd name="T52" fmla="*/ 427 w 671"/>
                <a:gd name="T53" fmla="*/ 538 h 851"/>
                <a:gd name="T54" fmla="*/ 642 w 671"/>
                <a:gd name="T55" fmla="*/ 625 h 851"/>
                <a:gd name="T56" fmla="*/ 546 w 671"/>
                <a:gd name="T57" fmla="*/ 0 h 851"/>
                <a:gd name="T58" fmla="*/ 559 w 671"/>
                <a:gd name="T59" fmla="*/ 4 h 851"/>
                <a:gd name="T60" fmla="*/ 573 w 671"/>
                <a:gd name="T61" fmla="*/ 16 h 851"/>
                <a:gd name="T62" fmla="*/ 580 w 671"/>
                <a:gd name="T63" fmla="*/ 35 h 851"/>
                <a:gd name="T64" fmla="*/ 507 w 671"/>
                <a:gd name="T65" fmla="*/ 73 h 851"/>
                <a:gd name="T66" fmla="*/ 507 w 671"/>
                <a:gd name="T67" fmla="*/ 717 h 851"/>
                <a:gd name="T68" fmla="*/ 580 w 671"/>
                <a:gd name="T69" fmla="*/ 817 h 851"/>
                <a:gd name="T70" fmla="*/ 577 w 671"/>
                <a:gd name="T71" fmla="*/ 832 h 851"/>
                <a:gd name="T72" fmla="*/ 565 w 671"/>
                <a:gd name="T73" fmla="*/ 846 h 851"/>
                <a:gd name="T74" fmla="*/ 546 w 671"/>
                <a:gd name="T75" fmla="*/ 851 h 851"/>
                <a:gd name="T76" fmla="*/ 27 w 671"/>
                <a:gd name="T77" fmla="*/ 851 h 851"/>
                <a:gd name="T78" fmla="*/ 10 w 671"/>
                <a:gd name="T79" fmla="*/ 842 h 851"/>
                <a:gd name="T80" fmla="*/ 0 w 671"/>
                <a:gd name="T81" fmla="*/ 824 h 851"/>
                <a:gd name="T82" fmla="*/ 0 w 671"/>
                <a:gd name="T83" fmla="*/ 35 h 851"/>
                <a:gd name="T84" fmla="*/ 6 w 671"/>
                <a:gd name="T85" fmla="*/ 16 h 851"/>
                <a:gd name="T86" fmla="*/ 21 w 671"/>
                <a:gd name="T87" fmla="*/ 4 h 851"/>
                <a:gd name="T88" fmla="*/ 33 w 671"/>
                <a:gd name="T89"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71" h="851">
                  <a:moveTo>
                    <a:pt x="231" y="765"/>
                  </a:moveTo>
                  <a:lnTo>
                    <a:pt x="231" y="765"/>
                  </a:lnTo>
                  <a:lnTo>
                    <a:pt x="227" y="767"/>
                  </a:lnTo>
                  <a:lnTo>
                    <a:pt x="225" y="769"/>
                  </a:lnTo>
                  <a:lnTo>
                    <a:pt x="223" y="771"/>
                  </a:lnTo>
                  <a:lnTo>
                    <a:pt x="221" y="776"/>
                  </a:lnTo>
                  <a:lnTo>
                    <a:pt x="221" y="792"/>
                  </a:lnTo>
                  <a:lnTo>
                    <a:pt x="221" y="792"/>
                  </a:lnTo>
                  <a:lnTo>
                    <a:pt x="223" y="796"/>
                  </a:lnTo>
                  <a:lnTo>
                    <a:pt x="225" y="801"/>
                  </a:lnTo>
                  <a:lnTo>
                    <a:pt x="227" y="803"/>
                  </a:lnTo>
                  <a:lnTo>
                    <a:pt x="231" y="803"/>
                  </a:lnTo>
                  <a:lnTo>
                    <a:pt x="352" y="803"/>
                  </a:lnTo>
                  <a:lnTo>
                    <a:pt x="352" y="803"/>
                  </a:lnTo>
                  <a:lnTo>
                    <a:pt x="356" y="803"/>
                  </a:lnTo>
                  <a:lnTo>
                    <a:pt x="361" y="801"/>
                  </a:lnTo>
                  <a:lnTo>
                    <a:pt x="363" y="796"/>
                  </a:lnTo>
                  <a:lnTo>
                    <a:pt x="363" y="792"/>
                  </a:lnTo>
                  <a:lnTo>
                    <a:pt x="363" y="776"/>
                  </a:lnTo>
                  <a:lnTo>
                    <a:pt x="363" y="776"/>
                  </a:lnTo>
                  <a:lnTo>
                    <a:pt x="363" y="771"/>
                  </a:lnTo>
                  <a:lnTo>
                    <a:pt x="361" y="769"/>
                  </a:lnTo>
                  <a:lnTo>
                    <a:pt x="356" y="767"/>
                  </a:lnTo>
                  <a:lnTo>
                    <a:pt x="352" y="765"/>
                  </a:lnTo>
                  <a:lnTo>
                    <a:pt x="231" y="765"/>
                  </a:lnTo>
                  <a:lnTo>
                    <a:pt x="231" y="765"/>
                  </a:lnTo>
                  <a:close/>
                  <a:moveTo>
                    <a:pt x="671" y="350"/>
                  </a:moveTo>
                  <a:lnTo>
                    <a:pt x="507" y="477"/>
                  </a:lnTo>
                  <a:lnTo>
                    <a:pt x="671" y="598"/>
                  </a:lnTo>
                  <a:lnTo>
                    <a:pt x="671" y="598"/>
                  </a:lnTo>
                  <a:lnTo>
                    <a:pt x="671" y="586"/>
                  </a:lnTo>
                  <a:lnTo>
                    <a:pt x="671" y="358"/>
                  </a:lnTo>
                  <a:lnTo>
                    <a:pt x="671" y="358"/>
                  </a:lnTo>
                  <a:lnTo>
                    <a:pt x="671" y="350"/>
                  </a:lnTo>
                  <a:lnTo>
                    <a:pt x="671" y="350"/>
                  </a:lnTo>
                  <a:lnTo>
                    <a:pt x="671" y="350"/>
                  </a:lnTo>
                  <a:close/>
                  <a:moveTo>
                    <a:pt x="183" y="358"/>
                  </a:moveTo>
                  <a:lnTo>
                    <a:pt x="185" y="600"/>
                  </a:lnTo>
                  <a:lnTo>
                    <a:pt x="350" y="479"/>
                  </a:lnTo>
                  <a:lnTo>
                    <a:pt x="183" y="354"/>
                  </a:lnTo>
                  <a:lnTo>
                    <a:pt x="183" y="354"/>
                  </a:lnTo>
                  <a:lnTo>
                    <a:pt x="183" y="358"/>
                  </a:lnTo>
                  <a:lnTo>
                    <a:pt x="183" y="358"/>
                  </a:lnTo>
                  <a:lnTo>
                    <a:pt x="183" y="358"/>
                  </a:lnTo>
                  <a:close/>
                  <a:moveTo>
                    <a:pt x="646" y="331"/>
                  </a:moveTo>
                  <a:lnTo>
                    <a:pt x="559" y="396"/>
                  </a:lnTo>
                  <a:lnTo>
                    <a:pt x="559" y="308"/>
                  </a:lnTo>
                  <a:lnTo>
                    <a:pt x="296" y="308"/>
                  </a:lnTo>
                  <a:lnTo>
                    <a:pt x="296" y="396"/>
                  </a:lnTo>
                  <a:lnTo>
                    <a:pt x="204" y="329"/>
                  </a:lnTo>
                  <a:lnTo>
                    <a:pt x="427" y="162"/>
                  </a:lnTo>
                  <a:lnTo>
                    <a:pt x="646" y="331"/>
                  </a:lnTo>
                  <a:lnTo>
                    <a:pt x="646" y="331"/>
                  </a:lnTo>
                  <a:close/>
                  <a:moveTo>
                    <a:pt x="327" y="331"/>
                  </a:moveTo>
                  <a:lnTo>
                    <a:pt x="327" y="342"/>
                  </a:lnTo>
                  <a:lnTo>
                    <a:pt x="527" y="342"/>
                  </a:lnTo>
                  <a:lnTo>
                    <a:pt x="527" y="331"/>
                  </a:lnTo>
                  <a:lnTo>
                    <a:pt x="327" y="331"/>
                  </a:lnTo>
                  <a:lnTo>
                    <a:pt x="327" y="331"/>
                  </a:lnTo>
                  <a:close/>
                  <a:moveTo>
                    <a:pt x="327" y="365"/>
                  </a:moveTo>
                  <a:lnTo>
                    <a:pt x="527" y="365"/>
                  </a:lnTo>
                  <a:lnTo>
                    <a:pt x="527" y="375"/>
                  </a:lnTo>
                  <a:lnTo>
                    <a:pt x="327" y="375"/>
                  </a:lnTo>
                  <a:lnTo>
                    <a:pt x="327" y="365"/>
                  </a:lnTo>
                  <a:lnTo>
                    <a:pt x="327" y="365"/>
                  </a:lnTo>
                  <a:close/>
                  <a:moveTo>
                    <a:pt x="327" y="400"/>
                  </a:moveTo>
                  <a:lnTo>
                    <a:pt x="527" y="400"/>
                  </a:lnTo>
                  <a:lnTo>
                    <a:pt x="527" y="411"/>
                  </a:lnTo>
                  <a:lnTo>
                    <a:pt x="327" y="411"/>
                  </a:lnTo>
                  <a:lnTo>
                    <a:pt x="327" y="400"/>
                  </a:lnTo>
                  <a:lnTo>
                    <a:pt x="327" y="400"/>
                  </a:lnTo>
                  <a:close/>
                  <a:moveTo>
                    <a:pt x="642" y="625"/>
                  </a:moveTo>
                  <a:lnTo>
                    <a:pt x="642" y="625"/>
                  </a:lnTo>
                  <a:lnTo>
                    <a:pt x="642" y="625"/>
                  </a:lnTo>
                  <a:lnTo>
                    <a:pt x="632" y="627"/>
                  </a:lnTo>
                  <a:lnTo>
                    <a:pt x="225" y="627"/>
                  </a:lnTo>
                  <a:lnTo>
                    <a:pt x="225" y="627"/>
                  </a:lnTo>
                  <a:lnTo>
                    <a:pt x="217" y="627"/>
                  </a:lnTo>
                  <a:lnTo>
                    <a:pt x="383" y="504"/>
                  </a:lnTo>
                  <a:lnTo>
                    <a:pt x="417" y="529"/>
                  </a:lnTo>
                  <a:lnTo>
                    <a:pt x="427" y="538"/>
                  </a:lnTo>
                  <a:lnTo>
                    <a:pt x="440" y="529"/>
                  </a:lnTo>
                  <a:lnTo>
                    <a:pt x="473" y="502"/>
                  </a:lnTo>
                  <a:lnTo>
                    <a:pt x="642" y="625"/>
                  </a:lnTo>
                  <a:lnTo>
                    <a:pt x="642" y="625"/>
                  </a:lnTo>
                  <a:close/>
                  <a:moveTo>
                    <a:pt x="33" y="0"/>
                  </a:moveTo>
                  <a:lnTo>
                    <a:pt x="546" y="0"/>
                  </a:lnTo>
                  <a:lnTo>
                    <a:pt x="546" y="0"/>
                  </a:lnTo>
                  <a:lnTo>
                    <a:pt x="552" y="2"/>
                  </a:lnTo>
                  <a:lnTo>
                    <a:pt x="559" y="4"/>
                  </a:lnTo>
                  <a:lnTo>
                    <a:pt x="565" y="6"/>
                  </a:lnTo>
                  <a:lnTo>
                    <a:pt x="569" y="10"/>
                  </a:lnTo>
                  <a:lnTo>
                    <a:pt x="573" y="16"/>
                  </a:lnTo>
                  <a:lnTo>
                    <a:pt x="577" y="21"/>
                  </a:lnTo>
                  <a:lnTo>
                    <a:pt x="580" y="27"/>
                  </a:lnTo>
                  <a:lnTo>
                    <a:pt x="580" y="35"/>
                  </a:lnTo>
                  <a:lnTo>
                    <a:pt x="580" y="217"/>
                  </a:lnTo>
                  <a:lnTo>
                    <a:pt x="507" y="160"/>
                  </a:lnTo>
                  <a:lnTo>
                    <a:pt x="507" y="73"/>
                  </a:lnTo>
                  <a:lnTo>
                    <a:pt x="77" y="73"/>
                  </a:lnTo>
                  <a:lnTo>
                    <a:pt x="77" y="717"/>
                  </a:lnTo>
                  <a:lnTo>
                    <a:pt x="507" y="717"/>
                  </a:lnTo>
                  <a:lnTo>
                    <a:pt x="507" y="678"/>
                  </a:lnTo>
                  <a:lnTo>
                    <a:pt x="580" y="678"/>
                  </a:lnTo>
                  <a:lnTo>
                    <a:pt x="580" y="817"/>
                  </a:lnTo>
                  <a:lnTo>
                    <a:pt x="580" y="817"/>
                  </a:lnTo>
                  <a:lnTo>
                    <a:pt x="580" y="824"/>
                  </a:lnTo>
                  <a:lnTo>
                    <a:pt x="577" y="832"/>
                  </a:lnTo>
                  <a:lnTo>
                    <a:pt x="573" y="836"/>
                  </a:lnTo>
                  <a:lnTo>
                    <a:pt x="569" y="842"/>
                  </a:lnTo>
                  <a:lnTo>
                    <a:pt x="565" y="846"/>
                  </a:lnTo>
                  <a:lnTo>
                    <a:pt x="559" y="849"/>
                  </a:lnTo>
                  <a:lnTo>
                    <a:pt x="552" y="851"/>
                  </a:lnTo>
                  <a:lnTo>
                    <a:pt x="546" y="851"/>
                  </a:lnTo>
                  <a:lnTo>
                    <a:pt x="33" y="851"/>
                  </a:lnTo>
                  <a:lnTo>
                    <a:pt x="33" y="851"/>
                  </a:lnTo>
                  <a:lnTo>
                    <a:pt x="27" y="851"/>
                  </a:lnTo>
                  <a:lnTo>
                    <a:pt x="21" y="849"/>
                  </a:lnTo>
                  <a:lnTo>
                    <a:pt x="14" y="846"/>
                  </a:lnTo>
                  <a:lnTo>
                    <a:pt x="10" y="842"/>
                  </a:lnTo>
                  <a:lnTo>
                    <a:pt x="6" y="836"/>
                  </a:lnTo>
                  <a:lnTo>
                    <a:pt x="2" y="832"/>
                  </a:lnTo>
                  <a:lnTo>
                    <a:pt x="0" y="824"/>
                  </a:lnTo>
                  <a:lnTo>
                    <a:pt x="0" y="817"/>
                  </a:lnTo>
                  <a:lnTo>
                    <a:pt x="0" y="35"/>
                  </a:lnTo>
                  <a:lnTo>
                    <a:pt x="0" y="35"/>
                  </a:lnTo>
                  <a:lnTo>
                    <a:pt x="0" y="27"/>
                  </a:lnTo>
                  <a:lnTo>
                    <a:pt x="2" y="21"/>
                  </a:lnTo>
                  <a:lnTo>
                    <a:pt x="6" y="16"/>
                  </a:lnTo>
                  <a:lnTo>
                    <a:pt x="10" y="10"/>
                  </a:lnTo>
                  <a:lnTo>
                    <a:pt x="14" y="6"/>
                  </a:lnTo>
                  <a:lnTo>
                    <a:pt x="21" y="4"/>
                  </a:lnTo>
                  <a:lnTo>
                    <a:pt x="27" y="2"/>
                  </a:lnTo>
                  <a:lnTo>
                    <a:pt x="33" y="0"/>
                  </a:lnTo>
                  <a:lnTo>
                    <a:pt x="33" y="0"/>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grpSp>
        <p:nvGrpSpPr>
          <p:cNvPr id="20" name="组合 19"/>
          <p:cNvGrpSpPr/>
          <p:nvPr/>
        </p:nvGrpSpPr>
        <p:grpSpPr>
          <a:xfrm>
            <a:off x="2875881" y="3524019"/>
            <a:ext cx="548635" cy="548635"/>
            <a:chOff x="2764121" y="3361459"/>
            <a:chExt cx="548635" cy="548635"/>
          </a:xfrm>
        </p:grpSpPr>
        <p:sp>
          <p:nvSpPr>
            <p:cNvPr id="21" name="PA_椭圆 43"/>
            <p:cNvSpPr/>
            <p:nvPr>
              <p:custDataLst>
                <p:tags r:id="rId9"/>
              </p:custDataLst>
            </p:nvPr>
          </p:nvSpPr>
          <p:spPr>
            <a:xfrm>
              <a:off x="2764121" y="3361459"/>
              <a:ext cx="548635" cy="548635"/>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2" name="PA_任意多边形 10"/>
            <p:cNvSpPr>
              <a:spLocks noEditPoints="1"/>
            </p:cNvSpPr>
            <p:nvPr>
              <p:custDataLst>
                <p:tags r:id="rId10"/>
              </p:custDataLst>
            </p:nvPr>
          </p:nvSpPr>
          <p:spPr bwMode="auto">
            <a:xfrm>
              <a:off x="2950540" y="3526681"/>
              <a:ext cx="175801" cy="218193"/>
            </a:xfrm>
            <a:custGeom>
              <a:avLst/>
              <a:gdLst>
                <a:gd name="T0" fmla="*/ 336 w 564"/>
                <a:gd name="T1" fmla="*/ 333 h 700"/>
                <a:gd name="T2" fmla="*/ 17 w 564"/>
                <a:gd name="T3" fmla="*/ 331 h 700"/>
                <a:gd name="T4" fmla="*/ 0 w 564"/>
                <a:gd name="T5" fmla="*/ 306 h 700"/>
                <a:gd name="T6" fmla="*/ 2 w 564"/>
                <a:gd name="T7" fmla="*/ 204 h 700"/>
                <a:gd name="T8" fmla="*/ 27 w 564"/>
                <a:gd name="T9" fmla="*/ 187 h 700"/>
                <a:gd name="T10" fmla="*/ 564 w 564"/>
                <a:gd name="T11" fmla="*/ 623 h 700"/>
                <a:gd name="T12" fmla="*/ 403 w 564"/>
                <a:gd name="T13" fmla="*/ 623 h 700"/>
                <a:gd name="T14" fmla="*/ 370 w 564"/>
                <a:gd name="T15" fmla="*/ 700 h 700"/>
                <a:gd name="T16" fmla="*/ 0 w 564"/>
                <a:gd name="T17" fmla="*/ 682 h 700"/>
                <a:gd name="T18" fmla="*/ 205 w 564"/>
                <a:gd name="T19" fmla="*/ 604 h 700"/>
                <a:gd name="T20" fmla="*/ 27 w 564"/>
                <a:gd name="T21" fmla="*/ 523 h 700"/>
                <a:gd name="T22" fmla="*/ 7 w 564"/>
                <a:gd name="T23" fmla="*/ 515 h 700"/>
                <a:gd name="T24" fmla="*/ 0 w 564"/>
                <a:gd name="T25" fmla="*/ 404 h 700"/>
                <a:gd name="T26" fmla="*/ 7 w 564"/>
                <a:gd name="T27" fmla="*/ 383 h 700"/>
                <a:gd name="T28" fmla="*/ 336 w 564"/>
                <a:gd name="T29" fmla="*/ 375 h 700"/>
                <a:gd name="T30" fmla="*/ 307 w 564"/>
                <a:gd name="T31" fmla="*/ 604 h 700"/>
                <a:gd name="T32" fmla="*/ 370 w 564"/>
                <a:gd name="T33" fmla="*/ 682 h 700"/>
                <a:gd name="T34" fmla="*/ 336 w 564"/>
                <a:gd name="T35" fmla="*/ 0 h 700"/>
                <a:gd name="T36" fmla="*/ 27 w 564"/>
                <a:gd name="T37" fmla="*/ 146 h 700"/>
                <a:gd name="T38" fmla="*/ 2 w 564"/>
                <a:gd name="T39" fmla="*/ 129 h 700"/>
                <a:gd name="T40" fmla="*/ 0 w 564"/>
                <a:gd name="T41" fmla="*/ 27 h 700"/>
                <a:gd name="T42" fmla="*/ 17 w 564"/>
                <a:gd name="T43" fmla="*/ 2 h 700"/>
                <a:gd name="T44" fmla="*/ 367 w 564"/>
                <a:gd name="T45" fmla="*/ 375 h 700"/>
                <a:gd name="T46" fmla="*/ 534 w 564"/>
                <a:gd name="T47" fmla="*/ 523 h 700"/>
                <a:gd name="T48" fmla="*/ 561 w 564"/>
                <a:gd name="T49" fmla="*/ 506 h 700"/>
                <a:gd name="T50" fmla="*/ 564 w 564"/>
                <a:gd name="T51" fmla="*/ 404 h 700"/>
                <a:gd name="T52" fmla="*/ 547 w 564"/>
                <a:gd name="T53" fmla="*/ 377 h 700"/>
                <a:gd name="T54" fmla="*/ 367 w 564"/>
                <a:gd name="T55" fmla="*/ 375 h 700"/>
                <a:gd name="T56" fmla="*/ 480 w 564"/>
                <a:gd name="T57" fmla="*/ 87 h 700"/>
                <a:gd name="T58" fmla="*/ 411 w 564"/>
                <a:gd name="T59" fmla="*/ 56 h 700"/>
                <a:gd name="T60" fmla="*/ 480 w 564"/>
                <a:gd name="T61" fmla="*/ 465 h 700"/>
                <a:gd name="T62" fmla="*/ 411 w 564"/>
                <a:gd name="T63" fmla="*/ 433 h 700"/>
                <a:gd name="T64" fmla="*/ 480 w 564"/>
                <a:gd name="T65" fmla="*/ 277 h 700"/>
                <a:gd name="T66" fmla="*/ 411 w 564"/>
                <a:gd name="T67" fmla="*/ 246 h 700"/>
                <a:gd name="T68" fmla="*/ 534 w 564"/>
                <a:gd name="T69" fmla="*/ 146 h 700"/>
                <a:gd name="T70" fmla="*/ 555 w 564"/>
                <a:gd name="T71" fmla="*/ 139 h 700"/>
                <a:gd name="T72" fmla="*/ 564 w 564"/>
                <a:gd name="T73" fmla="*/ 27 h 700"/>
                <a:gd name="T74" fmla="*/ 555 w 564"/>
                <a:gd name="T75" fmla="*/ 8 h 700"/>
                <a:gd name="T76" fmla="*/ 367 w 564"/>
                <a:gd name="T77" fmla="*/ 0 h 700"/>
                <a:gd name="T78" fmla="*/ 367 w 564"/>
                <a:gd name="T79" fmla="*/ 333 h 700"/>
                <a:gd name="T80" fmla="*/ 547 w 564"/>
                <a:gd name="T81" fmla="*/ 331 h 700"/>
                <a:gd name="T82" fmla="*/ 564 w 564"/>
                <a:gd name="T83" fmla="*/ 306 h 700"/>
                <a:gd name="T84" fmla="*/ 561 w 564"/>
                <a:gd name="T85" fmla="*/ 204 h 700"/>
                <a:gd name="T86" fmla="*/ 534 w 564"/>
                <a:gd name="T87" fmla="*/ 187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4" h="700">
                  <a:moveTo>
                    <a:pt x="27" y="187"/>
                  </a:moveTo>
                  <a:lnTo>
                    <a:pt x="336" y="187"/>
                  </a:lnTo>
                  <a:lnTo>
                    <a:pt x="336" y="333"/>
                  </a:lnTo>
                  <a:lnTo>
                    <a:pt x="27" y="333"/>
                  </a:lnTo>
                  <a:lnTo>
                    <a:pt x="27" y="333"/>
                  </a:lnTo>
                  <a:lnTo>
                    <a:pt x="17" y="331"/>
                  </a:lnTo>
                  <a:lnTo>
                    <a:pt x="7" y="325"/>
                  </a:lnTo>
                  <a:lnTo>
                    <a:pt x="2" y="317"/>
                  </a:lnTo>
                  <a:lnTo>
                    <a:pt x="0" y="306"/>
                  </a:lnTo>
                  <a:lnTo>
                    <a:pt x="0" y="214"/>
                  </a:lnTo>
                  <a:lnTo>
                    <a:pt x="0" y="214"/>
                  </a:lnTo>
                  <a:lnTo>
                    <a:pt x="2" y="204"/>
                  </a:lnTo>
                  <a:lnTo>
                    <a:pt x="7" y="196"/>
                  </a:lnTo>
                  <a:lnTo>
                    <a:pt x="17" y="189"/>
                  </a:lnTo>
                  <a:lnTo>
                    <a:pt x="27" y="187"/>
                  </a:lnTo>
                  <a:lnTo>
                    <a:pt x="27" y="187"/>
                  </a:lnTo>
                  <a:close/>
                  <a:moveTo>
                    <a:pt x="403" y="623"/>
                  </a:moveTo>
                  <a:lnTo>
                    <a:pt x="564" y="623"/>
                  </a:lnTo>
                  <a:lnTo>
                    <a:pt x="564" y="682"/>
                  </a:lnTo>
                  <a:lnTo>
                    <a:pt x="403" y="682"/>
                  </a:lnTo>
                  <a:lnTo>
                    <a:pt x="403" y="623"/>
                  </a:lnTo>
                  <a:lnTo>
                    <a:pt x="403" y="623"/>
                  </a:lnTo>
                  <a:close/>
                  <a:moveTo>
                    <a:pt x="370" y="682"/>
                  </a:moveTo>
                  <a:lnTo>
                    <a:pt x="370" y="700"/>
                  </a:lnTo>
                  <a:lnTo>
                    <a:pt x="205" y="700"/>
                  </a:lnTo>
                  <a:lnTo>
                    <a:pt x="205" y="682"/>
                  </a:lnTo>
                  <a:lnTo>
                    <a:pt x="0" y="682"/>
                  </a:lnTo>
                  <a:lnTo>
                    <a:pt x="0" y="623"/>
                  </a:lnTo>
                  <a:lnTo>
                    <a:pt x="205" y="623"/>
                  </a:lnTo>
                  <a:lnTo>
                    <a:pt x="205" y="604"/>
                  </a:lnTo>
                  <a:lnTo>
                    <a:pt x="265" y="604"/>
                  </a:lnTo>
                  <a:lnTo>
                    <a:pt x="265" y="523"/>
                  </a:lnTo>
                  <a:lnTo>
                    <a:pt x="27" y="523"/>
                  </a:lnTo>
                  <a:lnTo>
                    <a:pt x="27" y="523"/>
                  </a:lnTo>
                  <a:lnTo>
                    <a:pt x="17" y="521"/>
                  </a:lnTo>
                  <a:lnTo>
                    <a:pt x="7" y="515"/>
                  </a:lnTo>
                  <a:lnTo>
                    <a:pt x="2" y="506"/>
                  </a:lnTo>
                  <a:lnTo>
                    <a:pt x="0" y="496"/>
                  </a:lnTo>
                  <a:lnTo>
                    <a:pt x="0" y="404"/>
                  </a:lnTo>
                  <a:lnTo>
                    <a:pt x="0" y="404"/>
                  </a:lnTo>
                  <a:lnTo>
                    <a:pt x="2" y="392"/>
                  </a:lnTo>
                  <a:lnTo>
                    <a:pt x="7" y="383"/>
                  </a:lnTo>
                  <a:lnTo>
                    <a:pt x="17" y="377"/>
                  </a:lnTo>
                  <a:lnTo>
                    <a:pt x="27" y="375"/>
                  </a:lnTo>
                  <a:lnTo>
                    <a:pt x="336" y="375"/>
                  </a:lnTo>
                  <a:lnTo>
                    <a:pt x="336" y="523"/>
                  </a:lnTo>
                  <a:lnTo>
                    <a:pt x="307" y="523"/>
                  </a:lnTo>
                  <a:lnTo>
                    <a:pt x="307" y="604"/>
                  </a:lnTo>
                  <a:lnTo>
                    <a:pt x="370" y="604"/>
                  </a:lnTo>
                  <a:lnTo>
                    <a:pt x="370" y="623"/>
                  </a:lnTo>
                  <a:lnTo>
                    <a:pt x="370" y="682"/>
                  </a:lnTo>
                  <a:lnTo>
                    <a:pt x="370" y="682"/>
                  </a:lnTo>
                  <a:close/>
                  <a:moveTo>
                    <a:pt x="27" y="0"/>
                  </a:moveTo>
                  <a:lnTo>
                    <a:pt x="336" y="0"/>
                  </a:lnTo>
                  <a:lnTo>
                    <a:pt x="336" y="146"/>
                  </a:lnTo>
                  <a:lnTo>
                    <a:pt x="27" y="146"/>
                  </a:lnTo>
                  <a:lnTo>
                    <a:pt x="27" y="146"/>
                  </a:lnTo>
                  <a:lnTo>
                    <a:pt x="17" y="144"/>
                  </a:lnTo>
                  <a:lnTo>
                    <a:pt x="7" y="139"/>
                  </a:lnTo>
                  <a:lnTo>
                    <a:pt x="2" y="129"/>
                  </a:lnTo>
                  <a:lnTo>
                    <a:pt x="0" y="118"/>
                  </a:lnTo>
                  <a:lnTo>
                    <a:pt x="0" y="27"/>
                  </a:lnTo>
                  <a:lnTo>
                    <a:pt x="0" y="27"/>
                  </a:lnTo>
                  <a:lnTo>
                    <a:pt x="2" y="16"/>
                  </a:lnTo>
                  <a:lnTo>
                    <a:pt x="7" y="8"/>
                  </a:lnTo>
                  <a:lnTo>
                    <a:pt x="17" y="2"/>
                  </a:lnTo>
                  <a:lnTo>
                    <a:pt x="27" y="0"/>
                  </a:lnTo>
                  <a:lnTo>
                    <a:pt x="27" y="0"/>
                  </a:lnTo>
                  <a:close/>
                  <a:moveTo>
                    <a:pt x="367" y="375"/>
                  </a:moveTo>
                  <a:lnTo>
                    <a:pt x="367" y="523"/>
                  </a:lnTo>
                  <a:lnTo>
                    <a:pt x="534" y="523"/>
                  </a:lnTo>
                  <a:lnTo>
                    <a:pt x="534" y="523"/>
                  </a:lnTo>
                  <a:lnTo>
                    <a:pt x="547" y="521"/>
                  </a:lnTo>
                  <a:lnTo>
                    <a:pt x="555" y="515"/>
                  </a:lnTo>
                  <a:lnTo>
                    <a:pt x="561" y="506"/>
                  </a:lnTo>
                  <a:lnTo>
                    <a:pt x="564" y="496"/>
                  </a:lnTo>
                  <a:lnTo>
                    <a:pt x="564" y="404"/>
                  </a:lnTo>
                  <a:lnTo>
                    <a:pt x="564" y="404"/>
                  </a:lnTo>
                  <a:lnTo>
                    <a:pt x="561" y="392"/>
                  </a:lnTo>
                  <a:lnTo>
                    <a:pt x="555" y="383"/>
                  </a:lnTo>
                  <a:lnTo>
                    <a:pt x="547" y="377"/>
                  </a:lnTo>
                  <a:lnTo>
                    <a:pt x="534" y="375"/>
                  </a:lnTo>
                  <a:lnTo>
                    <a:pt x="367" y="375"/>
                  </a:lnTo>
                  <a:lnTo>
                    <a:pt x="367" y="375"/>
                  </a:lnTo>
                  <a:close/>
                  <a:moveTo>
                    <a:pt x="411" y="56"/>
                  </a:moveTo>
                  <a:lnTo>
                    <a:pt x="480" y="56"/>
                  </a:lnTo>
                  <a:lnTo>
                    <a:pt x="480" y="87"/>
                  </a:lnTo>
                  <a:lnTo>
                    <a:pt x="411" y="87"/>
                  </a:lnTo>
                  <a:lnTo>
                    <a:pt x="411" y="56"/>
                  </a:lnTo>
                  <a:lnTo>
                    <a:pt x="411" y="56"/>
                  </a:lnTo>
                  <a:close/>
                  <a:moveTo>
                    <a:pt x="411" y="433"/>
                  </a:moveTo>
                  <a:lnTo>
                    <a:pt x="480" y="433"/>
                  </a:lnTo>
                  <a:lnTo>
                    <a:pt x="480" y="465"/>
                  </a:lnTo>
                  <a:lnTo>
                    <a:pt x="411" y="465"/>
                  </a:lnTo>
                  <a:lnTo>
                    <a:pt x="411" y="433"/>
                  </a:lnTo>
                  <a:lnTo>
                    <a:pt x="411" y="433"/>
                  </a:lnTo>
                  <a:close/>
                  <a:moveTo>
                    <a:pt x="411" y="246"/>
                  </a:moveTo>
                  <a:lnTo>
                    <a:pt x="480" y="246"/>
                  </a:lnTo>
                  <a:lnTo>
                    <a:pt x="480" y="277"/>
                  </a:lnTo>
                  <a:lnTo>
                    <a:pt x="411" y="277"/>
                  </a:lnTo>
                  <a:lnTo>
                    <a:pt x="411" y="246"/>
                  </a:lnTo>
                  <a:lnTo>
                    <a:pt x="411" y="246"/>
                  </a:lnTo>
                  <a:close/>
                  <a:moveTo>
                    <a:pt x="367" y="0"/>
                  </a:moveTo>
                  <a:lnTo>
                    <a:pt x="367" y="146"/>
                  </a:lnTo>
                  <a:lnTo>
                    <a:pt x="534" y="146"/>
                  </a:lnTo>
                  <a:lnTo>
                    <a:pt x="534" y="146"/>
                  </a:lnTo>
                  <a:lnTo>
                    <a:pt x="547" y="144"/>
                  </a:lnTo>
                  <a:lnTo>
                    <a:pt x="555" y="139"/>
                  </a:lnTo>
                  <a:lnTo>
                    <a:pt x="561" y="129"/>
                  </a:lnTo>
                  <a:lnTo>
                    <a:pt x="564" y="118"/>
                  </a:lnTo>
                  <a:lnTo>
                    <a:pt x="564" y="27"/>
                  </a:lnTo>
                  <a:lnTo>
                    <a:pt x="564" y="27"/>
                  </a:lnTo>
                  <a:lnTo>
                    <a:pt x="561" y="16"/>
                  </a:lnTo>
                  <a:lnTo>
                    <a:pt x="555" y="8"/>
                  </a:lnTo>
                  <a:lnTo>
                    <a:pt x="547" y="2"/>
                  </a:lnTo>
                  <a:lnTo>
                    <a:pt x="534" y="0"/>
                  </a:lnTo>
                  <a:lnTo>
                    <a:pt x="367" y="0"/>
                  </a:lnTo>
                  <a:lnTo>
                    <a:pt x="367" y="0"/>
                  </a:lnTo>
                  <a:close/>
                  <a:moveTo>
                    <a:pt x="367" y="187"/>
                  </a:moveTo>
                  <a:lnTo>
                    <a:pt x="367" y="333"/>
                  </a:lnTo>
                  <a:lnTo>
                    <a:pt x="534" y="333"/>
                  </a:lnTo>
                  <a:lnTo>
                    <a:pt x="534" y="333"/>
                  </a:lnTo>
                  <a:lnTo>
                    <a:pt x="547" y="331"/>
                  </a:lnTo>
                  <a:lnTo>
                    <a:pt x="555" y="325"/>
                  </a:lnTo>
                  <a:lnTo>
                    <a:pt x="561" y="317"/>
                  </a:lnTo>
                  <a:lnTo>
                    <a:pt x="564" y="306"/>
                  </a:lnTo>
                  <a:lnTo>
                    <a:pt x="564" y="214"/>
                  </a:lnTo>
                  <a:lnTo>
                    <a:pt x="564" y="214"/>
                  </a:lnTo>
                  <a:lnTo>
                    <a:pt x="561" y="204"/>
                  </a:lnTo>
                  <a:lnTo>
                    <a:pt x="555" y="196"/>
                  </a:lnTo>
                  <a:lnTo>
                    <a:pt x="547" y="189"/>
                  </a:lnTo>
                  <a:lnTo>
                    <a:pt x="534" y="187"/>
                  </a:lnTo>
                  <a:lnTo>
                    <a:pt x="367" y="187"/>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grpSp>
        <p:nvGrpSpPr>
          <p:cNvPr id="23" name="组合 22"/>
          <p:cNvGrpSpPr/>
          <p:nvPr/>
        </p:nvGrpSpPr>
        <p:grpSpPr>
          <a:xfrm>
            <a:off x="2875881" y="4744316"/>
            <a:ext cx="548635" cy="548635"/>
            <a:chOff x="2764121" y="4581756"/>
            <a:chExt cx="548635" cy="548635"/>
          </a:xfrm>
        </p:grpSpPr>
        <p:sp>
          <p:nvSpPr>
            <p:cNvPr id="24" name="PA_椭圆 44"/>
            <p:cNvSpPr/>
            <p:nvPr>
              <p:custDataLst>
                <p:tags r:id="rId7"/>
              </p:custDataLst>
            </p:nvPr>
          </p:nvSpPr>
          <p:spPr>
            <a:xfrm>
              <a:off x="2764121" y="4581756"/>
              <a:ext cx="548635" cy="548635"/>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PA_任意多边形 11"/>
            <p:cNvSpPr>
              <a:spLocks noEditPoints="1"/>
            </p:cNvSpPr>
            <p:nvPr>
              <p:custDataLst>
                <p:tags r:id="rId8"/>
              </p:custDataLst>
            </p:nvPr>
          </p:nvSpPr>
          <p:spPr bwMode="auto">
            <a:xfrm>
              <a:off x="2908303" y="4758199"/>
              <a:ext cx="260272" cy="195749"/>
            </a:xfrm>
            <a:custGeom>
              <a:avLst/>
              <a:gdLst>
                <a:gd name="T0" fmla="*/ 392 w 835"/>
                <a:gd name="T1" fmla="*/ 139 h 628"/>
                <a:gd name="T2" fmla="*/ 405 w 835"/>
                <a:gd name="T3" fmla="*/ 92 h 628"/>
                <a:gd name="T4" fmla="*/ 455 w 835"/>
                <a:gd name="T5" fmla="*/ 12 h 628"/>
                <a:gd name="T6" fmla="*/ 499 w 835"/>
                <a:gd name="T7" fmla="*/ 0 h 628"/>
                <a:gd name="T8" fmla="*/ 553 w 835"/>
                <a:gd name="T9" fmla="*/ 14 h 628"/>
                <a:gd name="T10" fmla="*/ 626 w 835"/>
                <a:gd name="T11" fmla="*/ 56 h 628"/>
                <a:gd name="T12" fmla="*/ 697 w 835"/>
                <a:gd name="T13" fmla="*/ 81 h 628"/>
                <a:gd name="T14" fmla="*/ 747 w 835"/>
                <a:gd name="T15" fmla="*/ 71 h 628"/>
                <a:gd name="T16" fmla="*/ 795 w 835"/>
                <a:gd name="T17" fmla="*/ 21 h 628"/>
                <a:gd name="T18" fmla="*/ 801 w 835"/>
                <a:gd name="T19" fmla="*/ 89 h 628"/>
                <a:gd name="T20" fmla="*/ 737 w 835"/>
                <a:gd name="T21" fmla="*/ 131 h 628"/>
                <a:gd name="T22" fmla="*/ 670 w 835"/>
                <a:gd name="T23" fmla="*/ 127 h 628"/>
                <a:gd name="T24" fmla="*/ 578 w 835"/>
                <a:gd name="T25" fmla="*/ 81 h 628"/>
                <a:gd name="T26" fmla="*/ 522 w 835"/>
                <a:gd name="T27" fmla="*/ 52 h 628"/>
                <a:gd name="T28" fmla="*/ 482 w 835"/>
                <a:gd name="T29" fmla="*/ 54 h 628"/>
                <a:gd name="T30" fmla="*/ 449 w 835"/>
                <a:gd name="T31" fmla="*/ 106 h 628"/>
                <a:gd name="T32" fmla="*/ 463 w 835"/>
                <a:gd name="T33" fmla="*/ 139 h 628"/>
                <a:gd name="T34" fmla="*/ 780 w 835"/>
                <a:gd name="T35" fmla="*/ 221 h 628"/>
                <a:gd name="T36" fmla="*/ 810 w 835"/>
                <a:gd name="T37" fmla="*/ 242 h 628"/>
                <a:gd name="T38" fmla="*/ 818 w 835"/>
                <a:gd name="T39" fmla="*/ 580 h 628"/>
                <a:gd name="T40" fmla="*/ 810 w 835"/>
                <a:gd name="T41" fmla="*/ 607 h 628"/>
                <a:gd name="T42" fmla="*/ 780 w 835"/>
                <a:gd name="T43" fmla="*/ 628 h 628"/>
                <a:gd name="T44" fmla="*/ 40 w 835"/>
                <a:gd name="T45" fmla="*/ 628 h 628"/>
                <a:gd name="T46" fmla="*/ 8 w 835"/>
                <a:gd name="T47" fmla="*/ 607 h 628"/>
                <a:gd name="T48" fmla="*/ 0 w 835"/>
                <a:gd name="T49" fmla="*/ 269 h 628"/>
                <a:gd name="T50" fmla="*/ 8 w 835"/>
                <a:gd name="T51" fmla="*/ 242 h 628"/>
                <a:gd name="T52" fmla="*/ 40 w 835"/>
                <a:gd name="T53" fmla="*/ 221 h 628"/>
                <a:gd name="T54" fmla="*/ 77 w 835"/>
                <a:gd name="T55" fmla="*/ 373 h 628"/>
                <a:gd name="T56" fmla="*/ 77 w 835"/>
                <a:gd name="T57" fmla="*/ 323 h 628"/>
                <a:gd name="T58" fmla="*/ 759 w 835"/>
                <a:gd name="T59" fmla="*/ 496 h 628"/>
                <a:gd name="T60" fmla="*/ 557 w 835"/>
                <a:gd name="T61" fmla="*/ 496 h 628"/>
                <a:gd name="T62" fmla="*/ 638 w 835"/>
                <a:gd name="T63" fmla="*/ 546 h 628"/>
                <a:gd name="T64" fmla="*/ 557 w 835"/>
                <a:gd name="T65" fmla="*/ 496 h 628"/>
                <a:gd name="T66" fmla="*/ 196 w 835"/>
                <a:gd name="T67" fmla="*/ 546 h 628"/>
                <a:gd name="T68" fmla="*/ 520 w 835"/>
                <a:gd name="T69" fmla="*/ 496 h 628"/>
                <a:gd name="T70" fmla="*/ 77 w 835"/>
                <a:gd name="T71" fmla="*/ 546 h 628"/>
                <a:gd name="T72" fmla="*/ 77 w 835"/>
                <a:gd name="T73" fmla="*/ 496 h 628"/>
                <a:gd name="T74" fmla="*/ 759 w 835"/>
                <a:gd name="T75" fmla="*/ 411 h 628"/>
                <a:gd name="T76" fmla="*/ 509 w 835"/>
                <a:gd name="T77" fmla="*/ 411 h 628"/>
                <a:gd name="T78" fmla="*/ 593 w 835"/>
                <a:gd name="T79" fmla="*/ 461 h 628"/>
                <a:gd name="T80" fmla="*/ 509 w 835"/>
                <a:gd name="T81" fmla="*/ 411 h 628"/>
                <a:gd name="T82" fmla="*/ 390 w 835"/>
                <a:gd name="T83" fmla="*/ 461 h 628"/>
                <a:gd name="T84" fmla="*/ 472 w 835"/>
                <a:gd name="T85" fmla="*/ 411 h 628"/>
                <a:gd name="T86" fmla="*/ 269 w 835"/>
                <a:gd name="T87" fmla="*/ 411 h 628"/>
                <a:gd name="T88" fmla="*/ 351 w 835"/>
                <a:gd name="T89" fmla="*/ 461 h 628"/>
                <a:gd name="T90" fmla="*/ 269 w 835"/>
                <a:gd name="T91" fmla="*/ 411 h 628"/>
                <a:gd name="T92" fmla="*/ 150 w 835"/>
                <a:gd name="T93" fmla="*/ 461 h 628"/>
                <a:gd name="T94" fmla="*/ 232 w 835"/>
                <a:gd name="T95" fmla="*/ 411 h 628"/>
                <a:gd name="T96" fmla="*/ 77 w 835"/>
                <a:gd name="T97" fmla="*/ 461 h 628"/>
                <a:gd name="T98" fmla="*/ 77 w 835"/>
                <a:gd name="T99" fmla="*/ 411 h 628"/>
                <a:gd name="T100" fmla="*/ 759 w 835"/>
                <a:gd name="T101" fmla="*/ 323 h 628"/>
                <a:gd name="T102" fmla="*/ 196 w 835"/>
                <a:gd name="T103" fmla="*/ 323 h 628"/>
                <a:gd name="T104" fmla="*/ 280 w 835"/>
                <a:gd name="T105" fmla="*/ 373 h 628"/>
                <a:gd name="T106" fmla="*/ 196 w 835"/>
                <a:gd name="T107" fmla="*/ 323 h 628"/>
                <a:gd name="T108" fmla="*/ 317 w 835"/>
                <a:gd name="T109" fmla="*/ 373 h 628"/>
                <a:gd name="T110" fmla="*/ 399 w 835"/>
                <a:gd name="T111" fmla="*/ 323 h 628"/>
                <a:gd name="T112" fmla="*/ 436 w 835"/>
                <a:gd name="T113" fmla="*/ 323 h 628"/>
                <a:gd name="T114" fmla="*/ 520 w 835"/>
                <a:gd name="T115" fmla="*/ 373 h 628"/>
                <a:gd name="T116" fmla="*/ 436 w 835"/>
                <a:gd name="T117" fmla="*/ 323 h 628"/>
                <a:gd name="T118" fmla="*/ 557 w 835"/>
                <a:gd name="T119" fmla="*/ 373 h 628"/>
                <a:gd name="T120" fmla="*/ 638 w 835"/>
                <a:gd name="T121" fmla="*/ 323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35" h="628">
                  <a:moveTo>
                    <a:pt x="50" y="221"/>
                  </a:moveTo>
                  <a:lnTo>
                    <a:pt x="351" y="221"/>
                  </a:lnTo>
                  <a:lnTo>
                    <a:pt x="363" y="139"/>
                  </a:lnTo>
                  <a:lnTo>
                    <a:pt x="392" y="139"/>
                  </a:lnTo>
                  <a:lnTo>
                    <a:pt x="392" y="139"/>
                  </a:lnTo>
                  <a:lnTo>
                    <a:pt x="396" y="119"/>
                  </a:lnTo>
                  <a:lnTo>
                    <a:pt x="405" y="92"/>
                  </a:lnTo>
                  <a:lnTo>
                    <a:pt x="405" y="92"/>
                  </a:lnTo>
                  <a:lnTo>
                    <a:pt x="417" y="60"/>
                  </a:lnTo>
                  <a:lnTo>
                    <a:pt x="432" y="37"/>
                  </a:lnTo>
                  <a:lnTo>
                    <a:pt x="447" y="19"/>
                  </a:lnTo>
                  <a:lnTo>
                    <a:pt x="455" y="12"/>
                  </a:lnTo>
                  <a:lnTo>
                    <a:pt x="463" y="8"/>
                  </a:lnTo>
                  <a:lnTo>
                    <a:pt x="472" y="4"/>
                  </a:lnTo>
                  <a:lnTo>
                    <a:pt x="480" y="2"/>
                  </a:lnTo>
                  <a:lnTo>
                    <a:pt x="499" y="0"/>
                  </a:lnTo>
                  <a:lnTo>
                    <a:pt x="517" y="2"/>
                  </a:lnTo>
                  <a:lnTo>
                    <a:pt x="536" y="8"/>
                  </a:lnTo>
                  <a:lnTo>
                    <a:pt x="536" y="8"/>
                  </a:lnTo>
                  <a:lnTo>
                    <a:pt x="553" y="14"/>
                  </a:lnTo>
                  <a:lnTo>
                    <a:pt x="570" y="23"/>
                  </a:lnTo>
                  <a:lnTo>
                    <a:pt x="601" y="41"/>
                  </a:lnTo>
                  <a:lnTo>
                    <a:pt x="601" y="41"/>
                  </a:lnTo>
                  <a:lnTo>
                    <a:pt x="626" y="56"/>
                  </a:lnTo>
                  <a:lnTo>
                    <a:pt x="649" y="69"/>
                  </a:lnTo>
                  <a:lnTo>
                    <a:pt x="674" y="77"/>
                  </a:lnTo>
                  <a:lnTo>
                    <a:pt x="684" y="81"/>
                  </a:lnTo>
                  <a:lnTo>
                    <a:pt x="697" y="81"/>
                  </a:lnTo>
                  <a:lnTo>
                    <a:pt x="709" y="81"/>
                  </a:lnTo>
                  <a:lnTo>
                    <a:pt x="722" y="81"/>
                  </a:lnTo>
                  <a:lnTo>
                    <a:pt x="734" y="77"/>
                  </a:lnTo>
                  <a:lnTo>
                    <a:pt x="747" y="71"/>
                  </a:lnTo>
                  <a:lnTo>
                    <a:pt x="759" y="62"/>
                  </a:lnTo>
                  <a:lnTo>
                    <a:pt x="772" y="52"/>
                  </a:lnTo>
                  <a:lnTo>
                    <a:pt x="782" y="37"/>
                  </a:lnTo>
                  <a:lnTo>
                    <a:pt x="795" y="21"/>
                  </a:lnTo>
                  <a:lnTo>
                    <a:pt x="835" y="46"/>
                  </a:lnTo>
                  <a:lnTo>
                    <a:pt x="835" y="46"/>
                  </a:lnTo>
                  <a:lnTo>
                    <a:pt x="818" y="69"/>
                  </a:lnTo>
                  <a:lnTo>
                    <a:pt x="801" y="89"/>
                  </a:lnTo>
                  <a:lnTo>
                    <a:pt x="784" y="104"/>
                  </a:lnTo>
                  <a:lnTo>
                    <a:pt x="768" y="117"/>
                  </a:lnTo>
                  <a:lnTo>
                    <a:pt x="751" y="125"/>
                  </a:lnTo>
                  <a:lnTo>
                    <a:pt x="737" y="131"/>
                  </a:lnTo>
                  <a:lnTo>
                    <a:pt x="720" y="133"/>
                  </a:lnTo>
                  <a:lnTo>
                    <a:pt x="703" y="133"/>
                  </a:lnTo>
                  <a:lnTo>
                    <a:pt x="686" y="131"/>
                  </a:lnTo>
                  <a:lnTo>
                    <a:pt x="670" y="127"/>
                  </a:lnTo>
                  <a:lnTo>
                    <a:pt x="655" y="123"/>
                  </a:lnTo>
                  <a:lnTo>
                    <a:pt x="638" y="117"/>
                  </a:lnTo>
                  <a:lnTo>
                    <a:pt x="607" y="100"/>
                  </a:lnTo>
                  <a:lnTo>
                    <a:pt x="578" y="81"/>
                  </a:lnTo>
                  <a:lnTo>
                    <a:pt x="578" y="81"/>
                  </a:lnTo>
                  <a:lnTo>
                    <a:pt x="549" y="64"/>
                  </a:lnTo>
                  <a:lnTo>
                    <a:pt x="522" y="52"/>
                  </a:lnTo>
                  <a:lnTo>
                    <a:pt x="522" y="52"/>
                  </a:lnTo>
                  <a:lnTo>
                    <a:pt x="511" y="50"/>
                  </a:lnTo>
                  <a:lnTo>
                    <a:pt x="501" y="48"/>
                  </a:lnTo>
                  <a:lnTo>
                    <a:pt x="490" y="50"/>
                  </a:lnTo>
                  <a:lnTo>
                    <a:pt x="482" y="54"/>
                  </a:lnTo>
                  <a:lnTo>
                    <a:pt x="474" y="62"/>
                  </a:lnTo>
                  <a:lnTo>
                    <a:pt x="465" y="73"/>
                  </a:lnTo>
                  <a:lnTo>
                    <a:pt x="457" y="87"/>
                  </a:lnTo>
                  <a:lnTo>
                    <a:pt x="449" y="106"/>
                  </a:lnTo>
                  <a:lnTo>
                    <a:pt x="449" y="106"/>
                  </a:lnTo>
                  <a:lnTo>
                    <a:pt x="442" y="125"/>
                  </a:lnTo>
                  <a:lnTo>
                    <a:pt x="440" y="139"/>
                  </a:lnTo>
                  <a:lnTo>
                    <a:pt x="463" y="139"/>
                  </a:lnTo>
                  <a:lnTo>
                    <a:pt x="476" y="221"/>
                  </a:lnTo>
                  <a:lnTo>
                    <a:pt x="770" y="221"/>
                  </a:lnTo>
                  <a:lnTo>
                    <a:pt x="770" y="221"/>
                  </a:lnTo>
                  <a:lnTo>
                    <a:pt x="780" y="221"/>
                  </a:lnTo>
                  <a:lnTo>
                    <a:pt x="789" y="225"/>
                  </a:lnTo>
                  <a:lnTo>
                    <a:pt x="797" y="229"/>
                  </a:lnTo>
                  <a:lnTo>
                    <a:pt x="805" y="235"/>
                  </a:lnTo>
                  <a:lnTo>
                    <a:pt x="810" y="242"/>
                  </a:lnTo>
                  <a:lnTo>
                    <a:pt x="816" y="250"/>
                  </a:lnTo>
                  <a:lnTo>
                    <a:pt x="818" y="260"/>
                  </a:lnTo>
                  <a:lnTo>
                    <a:pt x="818" y="269"/>
                  </a:lnTo>
                  <a:lnTo>
                    <a:pt x="818" y="580"/>
                  </a:lnTo>
                  <a:lnTo>
                    <a:pt x="818" y="580"/>
                  </a:lnTo>
                  <a:lnTo>
                    <a:pt x="818" y="588"/>
                  </a:lnTo>
                  <a:lnTo>
                    <a:pt x="816" y="598"/>
                  </a:lnTo>
                  <a:lnTo>
                    <a:pt x="810" y="607"/>
                  </a:lnTo>
                  <a:lnTo>
                    <a:pt x="805" y="613"/>
                  </a:lnTo>
                  <a:lnTo>
                    <a:pt x="797" y="619"/>
                  </a:lnTo>
                  <a:lnTo>
                    <a:pt x="789" y="623"/>
                  </a:lnTo>
                  <a:lnTo>
                    <a:pt x="780" y="628"/>
                  </a:lnTo>
                  <a:lnTo>
                    <a:pt x="770" y="628"/>
                  </a:lnTo>
                  <a:lnTo>
                    <a:pt x="50" y="628"/>
                  </a:lnTo>
                  <a:lnTo>
                    <a:pt x="50" y="628"/>
                  </a:lnTo>
                  <a:lnTo>
                    <a:pt x="40" y="628"/>
                  </a:lnTo>
                  <a:lnTo>
                    <a:pt x="31" y="623"/>
                  </a:lnTo>
                  <a:lnTo>
                    <a:pt x="23" y="619"/>
                  </a:lnTo>
                  <a:lnTo>
                    <a:pt x="15" y="613"/>
                  </a:lnTo>
                  <a:lnTo>
                    <a:pt x="8" y="607"/>
                  </a:lnTo>
                  <a:lnTo>
                    <a:pt x="4" y="598"/>
                  </a:lnTo>
                  <a:lnTo>
                    <a:pt x="2" y="588"/>
                  </a:lnTo>
                  <a:lnTo>
                    <a:pt x="0" y="580"/>
                  </a:lnTo>
                  <a:lnTo>
                    <a:pt x="0" y="269"/>
                  </a:lnTo>
                  <a:lnTo>
                    <a:pt x="0" y="269"/>
                  </a:lnTo>
                  <a:lnTo>
                    <a:pt x="2" y="260"/>
                  </a:lnTo>
                  <a:lnTo>
                    <a:pt x="4" y="250"/>
                  </a:lnTo>
                  <a:lnTo>
                    <a:pt x="8" y="242"/>
                  </a:lnTo>
                  <a:lnTo>
                    <a:pt x="15" y="235"/>
                  </a:lnTo>
                  <a:lnTo>
                    <a:pt x="23" y="229"/>
                  </a:lnTo>
                  <a:lnTo>
                    <a:pt x="31" y="225"/>
                  </a:lnTo>
                  <a:lnTo>
                    <a:pt x="40" y="221"/>
                  </a:lnTo>
                  <a:lnTo>
                    <a:pt x="50" y="221"/>
                  </a:lnTo>
                  <a:lnTo>
                    <a:pt x="50" y="221"/>
                  </a:lnTo>
                  <a:close/>
                  <a:moveTo>
                    <a:pt x="77" y="323"/>
                  </a:moveTo>
                  <a:lnTo>
                    <a:pt x="77" y="373"/>
                  </a:lnTo>
                  <a:lnTo>
                    <a:pt x="159" y="373"/>
                  </a:lnTo>
                  <a:lnTo>
                    <a:pt x="159" y="323"/>
                  </a:lnTo>
                  <a:lnTo>
                    <a:pt x="77" y="323"/>
                  </a:lnTo>
                  <a:lnTo>
                    <a:pt x="77" y="323"/>
                  </a:lnTo>
                  <a:close/>
                  <a:moveTo>
                    <a:pt x="676" y="496"/>
                  </a:moveTo>
                  <a:lnTo>
                    <a:pt x="676" y="546"/>
                  </a:lnTo>
                  <a:lnTo>
                    <a:pt x="759" y="546"/>
                  </a:lnTo>
                  <a:lnTo>
                    <a:pt x="759" y="496"/>
                  </a:lnTo>
                  <a:lnTo>
                    <a:pt x="676" y="496"/>
                  </a:lnTo>
                  <a:lnTo>
                    <a:pt x="676" y="496"/>
                  </a:lnTo>
                  <a:close/>
                  <a:moveTo>
                    <a:pt x="557" y="496"/>
                  </a:moveTo>
                  <a:lnTo>
                    <a:pt x="557" y="496"/>
                  </a:lnTo>
                  <a:lnTo>
                    <a:pt x="557" y="546"/>
                  </a:lnTo>
                  <a:lnTo>
                    <a:pt x="557" y="546"/>
                  </a:lnTo>
                  <a:lnTo>
                    <a:pt x="638" y="546"/>
                  </a:lnTo>
                  <a:lnTo>
                    <a:pt x="638" y="546"/>
                  </a:lnTo>
                  <a:lnTo>
                    <a:pt x="638" y="496"/>
                  </a:lnTo>
                  <a:lnTo>
                    <a:pt x="638" y="496"/>
                  </a:lnTo>
                  <a:lnTo>
                    <a:pt x="557" y="496"/>
                  </a:lnTo>
                  <a:lnTo>
                    <a:pt x="557" y="496"/>
                  </a:lnTo>
                  <a:close/>
                  <a:moveTo>
                    <a:pt x="196" y="496"/>
                  </a:moveTo>
                  <a:lnTo>
                    <a:pt x="196" y="496"/>
                  </a:lnTo>
                  <a:lnTo>
                    <a:pt x="196" y="546"/>
                  </a:lnTo>
                  <a:lnTo>
                    <a:pt x="196" y="546"/>
                  </a:lnTo>
                  <a:lnTo>
                    <a:pt x="520" y="546"/>
                  </a:lnTo>
                  <a:lnTo>
                    <a:pt x="520" y="546"/>
                  </a:lnTo>
                  <a:lnTo>
                    <a:pt x="520" y="496"/>
                  </a:lnTo>
                  <a:lnTo>
                    <a:pt x="520" y="496"/>
                  </a:lnTo>
                  <a:lnTo>
                    <a:pt x="196" y="496"/>
                  </a:lnTo>
                  <a:lnTo>
                    <a:pt x="196" y="496"/>
                  </a:lnTo>
                  <a:close/>
                  <a:moveTo>
                    <a:pt x="77" y="496"/>
                  </a:moveTo>
                  <a:lnTo>
                    <a:pt x="77" y="546"/>
                  </a:lnTo>
                  <a:lnTo>
                    <a:pt x="159" y="546"/>
                  </a:lnTo>
                  <a:lnTo>
                    <a:pt x="159" y="496"/>
                  </a:lnTo>
                  <a:lnTo>
                    <a:pt x="77" y="496"/>
                  </a:lnTo>
                  <a:lnTo>
                    <a:pt x="77" y="496"/>
                  </a:lnTo>
                  <a:close/>
                  <a:moveTo>
                    <a:pt x="630" y="411"/>
                  </a:moveTo>
                  <a:lnTo>
                    <a:pt x="630" y="461"/>
                  </a:lnTo>
                  <a:lnTo>
                    <a:pt x="759" y="461"/>
                  </a:lnTo>
                  <a:lnTo>
                    <a:pt x="759" y="411"/>
                  </a:lnTo>
                  <a:lnTo>
                    <a:pt x="630" y="411"/>
                  </a:lnTo>
                  <a:lnTo>
                    <a:pt x="630" y="411"/>
                  </a:lnTo>
                  <a:close/>
                  <a:moveTo>
                    <a:pt x="509" y="411"/>
                  </a:moveTo>
                  <a:lnTo>
                    <a:pt x="509" y="411"/>
                  </a:lnTo>
                  <a:lnTo>
                    <a:pt x="509" y="461"/>
                  </a:lnTo>
                  <a:lnTo>
                    <a:pt x="509" y="461"/>
                  </a:lnTo>
                  <a:lnTo>
                    <a:pt x="593" y="461"/>
                  </a:lnTo>
                  <a:lnTo>
                    <a:pt x="593" y="461"/>
                  </a:lnTo>
                  <a:lnTo>
                    <a:pt x="593" y="411"/>
                  </a:lnTo>
                  <a:lnTo>
                    <a:pt x="593" y="411"/>
                  </a:lnTo>
                  <a:lnTo>
                    <a:pt x="509" y="411"/>
                  </a:lnTo>
                  <a:lnTo>
                    <a:pt x="509" y="411"/>
                  </a:lnTo>
                  <a:close/>
                  <a:moveTo>
                    <a:pt x="390" y="411"/>
                  </a:moveTo>
                  <a:lnTo>
                    <a:pt x="390" y="411"/>
                  </a:lnTo>
                  <a:lnTo>
                    <a:pt x="390" y="461"/>
                  </a:lnTo>
                  <a:lnTo>
                    <a:pt x="390" y="461"/>
                  </a:lnTo>
                  <a:lnTo>
                    <a:pt x="472" y="461"/>
                  </a:lnTo>
                  <a:lnTo>
                    <a:pt x="472" y="461"/>
                  </a:lnTo>
                  <a:lnTo>
                    <a:pt x="472" y="411"/>
                  </a:lnTo>
                  <a:lnTo>
                    <a:pt x="472" y="411"/>
                  </a:lnTo>
                  <a:lnTo>
                    <a:pt x="390" y="411"/>
                  </a:lnTo>
                  <a:lnTo>
                    <a:pt x="390" y="411"/>
                  </a:lnTo>
                  <a:close/>
                  <a:moveTo>
                    <a:pt x="269" y="411"/>
                  </a:moveTo>
                  <a:lnTo>
                    <a:pt x="269" y="411"/>
                  </a:lnTo>
                  <a:lnTo>
                    <a:pt x="269" y="461"/>
                  </a:lnTo>
                  <a:lnTo>
                    <a:pt x="269" y="461"/>
                  </a:lnTo>
                  <a:lnTo>
                    <a:pt x="351" y="461"/>
                  </a:lnTo>
                  <a:lnTo>
                    <a:pt x="351" y="461"/>
                  </a:lnTo>
                  <a:lnTo>
                    <a:pt x="351" y="411"/>
                  </a:lnTo>
                  <a:lnTo>
                    <a:pt x="351" y="411"/>
                  </a:lnTo>
                  <a:lnTo>
                    <a:pt x="269" y="411"/>
                  </a:lnTo>
                  <a:lnTo>
                    <a:pt x="269" y="411"/>
                  </a:lnTo>
                  <a:close/>
                  <a:moveTo>
                    <a:pt x="150" y="411"/>
                  </a:moveTo>
                  <a:lnTo>
                    <a:pt x="150" y="411"/>
                  </a:lnTo>
                  <a:lnTo>
                    <a:pt x="150" y="461"/>
                  </a:lnTo>
                  <a:lnTo>
                    <a:pt x="150" y="461"/>
                  </a:lnTo>
                  <a:lnTo>
                    <a:pt x="232" y="461"/>
                  </a:lnTo>
                  <a:lnTo>
                    <a:pt x="232" y="461"/>
                  </a:lnTo>
                  <a:lnTo>
                    <a:pt x="232" y="411"/>
                  </a:lnTo>
                  <a:lnTo>
                    <a:pt x="232" y="411"/>
                  </a:lnTo>
                  <a:lnTo>
                    <a:pt x="150" y="411"/>
                  </a:lnTo>
                  <a:lnTo>
                    <a:pt x="150" y="411"/>
                  </a:lnTo>
                  <a:close/>
                  <a:moveTo>
                    <a:pt x="77" y="411"/>
                  </a:moveTo>
                  <a:lnTo>
                    <a:pt x="77" y="461"/>
                  </a:lnTo>
                  <a:lnTo>
                    <a:pt x="109" y="461"/>
                  </a:lnTo>
                  <a:lnTo>
                    <a:pt x="109" y="411"/>
                  </a:lnTo>
                  <a:lnTo>
                    <a:pt x="77" y="411"/>
                  </a:lnTo>
                  <a:lnTo>
                    <a:pt x="77" y="411"/>
                  </a:lnTo>
                  <a:close/>
                  <a:moveTo>
                    <a:pt x="676" y="323"/>
                  </a:moveTo>
                  <a:lnTo>
                    <a:pt x="676" y="373"/>
                  </a:lnTo>
                  <a:lnTo>
                    <a:pt x="759" y="373"/>
                  </a:lnTo>
                  <a:lnTo>
                    <a:pt x="759" y="323"/>
                  </a:lnTo>
                  <a:lnTo>
                    <a:pt x="676" y="323"/>
                  </a:lnTo>
                  <a:lnTo>
                    <a:pt x="676" y="323"/>
                  </a:lnTo>
                  <a:close/>
                  <a:moveTo>
                    <a:pt x="196" y="323"/>
                  </a:moveTo>
                  <a:lnTo>
                    <a:pt x="196" y="323"/>
                  </a:lnTo>
                  <a:lnTo>
                    <a:pt x="196" y="373"/>
                  </a:lnTo>
                  <a:lnTo>
                    <a:pt x="196" y="373"/>
                  </a:lnTo>
                  <a:lnTo>
                    <a:pt x="280" y="373"/>
                  </a:lnTo>
                  <a:lnTo>
                    <a:pt x="280" y="373"/>
                  </a:lnTo>
                  <a:lnTo>
                    <a:pt x="280" y="323"/>
                  </a:lnTo>
                  <a:lnTo>
                    <a:pt x="280" y="323"/>
                  </a:lnTo>
                  <a:lnTo>
                    <a:pt x="196" y="323"/>
                  </a:lnTo>
                  <a:lnTo>
                    <a:pt x="196" y="323"/>
                  </a:lnTo>
                  <a:close/>
                  <a:moveTo>
                    <a:pt x="317" y="323"/>
                  </a:moveTo>
                  <a:lnTo>
                    <a:pt x="317" y="323"/>
                  </a:lnTo>
                  <a:lnTo>
                    <a:pt x="317" y="373"/>
                  </a:lnTo>
                  <a:lnTo>
                    <a:pt x="317" y="373"/>
                  </a:lnTo>
                  <a:lnTo>
                    <a:pt x="399" y="373"/>
                  </a:lnTo>
                  <a:lnTo>
                    <a:pt x="399" y="373"/>
                  </a:lnTo>
                  <a:lnTo>
                    <a:pt x="399" y="323"/>
                  </a:lnTo>
                  <a:lnTo>
                    <a:pt x="399" y="323"/>
                  </a:lnTo>
                  <a:lnTo>
                    <a:pt x="317" y="323"/>
                  </a:lnTo>
                  <a:lnTo>
                    <a:pt x="317" y="323"/>
                  </a:lnTo>
                  <a:close/>
                  <a:moveTo>
                    <a:pt x="436" y="323"/>
                  </a:moveTo>
                  <a:lnTo>
                    <a:pt x="436" y="323"/>
                  </a:lnTo>
                  <a:lnTo>
                    <a:pt x="436" y="373"/>
                  </a:lnTo>
                  <a:lnTo>
                    <a:pt x="436" y="373"/>
                  </a:lnTo>
                  <a:lnTo>
                    <a:pt x="520" y="373"/>
                  </a:lnTo>
                  <a:lnTo>
                    <a:pt x="520" y="373"/>
                  </a:lnTo>
                  <a:lnTo>
                    <a:pt x="520" y="323"/>
                  </a:lnTo>
                  <a:lnTo>
                    <a:pt x="520" y="323"/>
                  </a:lnTo>
                  <a:lnTo>
                    <a:pt x="436" y="323"/>
                  </a:lnTo>
                  <a:lnTo>
                    <a:pt x="436" y="323"/>
                  </a:lnTo>
                  <a:close/>
                  <a:moveTo>
                    <a:pt x="557" y="323"/>
                  </a:moveTo>
                  <a:lnTo>
                    <a:pt x="557" y="323"/>
                  </a:lnTo>
                  <a:lnTo>
                    <a:pt x="557" y="373"/>
                  </a:lnTo>
                  <a:lnTo>
                    <a:pt x="557" y="373"/>
                  </a:lnTo>
                  <a:lnTo>
                    <a:pt x="638" y="373"/>
                  </a:lnTo>
                  <a:lnTo>
                    <a:pt x="638" y="373"/>
                  </a:lnTo>
                  <a:lnTo>
                    <a:pt x="638" y="323"/>
                  </a:lnTo>
                  <a:lnTo>
                    <a:pt x="638" y="323"/>
                  </a:lnTo>
                  <a:lnTo>
                    <a:pt x="557" y="323"/>
                  </a:lnTo>
                  <a:lnTo>
                    <a:pt x="557" y="323"/>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grpSp>
        <p:nvGrpSpPr>
          <p:cNvPr id="26" name="组合 25"/>
          <p:cNvGrpSpPr/>
          <p:nvPr/>
        </p:nvGrpSpPr>
        <p:grpSpPr>
          <a:xfrm>
            <a:off x="8748515" y="3535355"/>
            <a:ext cx="548635" cy="548635"/>
            <a:chOff x="8839955" y="3372795"/>
            <a:chExt cx="548635" cy="548635"/>
          </a:xfrm>
        </p:grpSpPr>
        <p:sp>
          <p:nvSpPr>
            <p:cNvPr id="27" name="PA_椭圆 77"/>
            <p:cNvSpPr/>
            <p:nvPr>
              <p:custDataLst>
                <p:tags r:id="rId5"/>
              </p:custDataLst>
            </p:nvPr>
          </p:nvSpPr>
          <p:spPr>
            <a:xfrm>
              <a:off x="8839955" y="3372795"/>
              <a:ext cx="548635" cy="548635"/>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PA_任意多边形 12"/>
            <p:cNvSpPr>
              <a:spLocks noEditPoints="1"/>
            </p:cNvSpPr>
            <p:nvPr>
              <p:custDataLst>
                <p:tags r:id="rId6"/>
              </p:custDataLst>
            </p:nvPr>
          </p:nvSpPr>
          <p:spPr bwMode="auto">
            <a:xfrm>
              <a:off x="9009541" y="3517289"/>
              <a:ext cx="209465" cy="259649"/>
            </a:xfrm>
            <a:custGeom>
              <a:avLst/>
              <a:gdLst>
                <a:gd name="T0" fmla="*/ 463 w 672"/>
                <a:gd name="T1" fmla="*/ 753 h 833"/>
                <a:gd name="T2" fmla="*/ 269 w 672"/>
                <a:gd name="T3" fmla="*/ 7 h 833"/>
                <a:gd name="T4" fmla="*/ 123 w 672"/>
                <a:gd name="T5" fmla="*/ 78 h 833"/>
                <a:gd name="T6" fmla="*/ 42 w 672"/>
                <a:gd name="T7" fmla="*/ 176 h 833"/>
                <a:gd name="T8" fmla="*/ 0 w 672"/>
                <a:gd name="T9" fmla="*/ 336 h 833"/>
                <a:gd name="T10" fmla="*/ 27 w 672"/>
                <a:gd name="T11" fmla="*/ 468 h 833"/>
                <a:gd name="T12" fmla="*/ 100 w 672"/>
                <a:gd name="T13" fmla="*/ 574 h 833"/>
                <a:gd name="T14" fmla="*/ 227 w 672"/>
                <a:gd name="T15" fmla="*/ 653 h 833"/>
                <a:gd name="T16" fmla="*/ 254 w 672"/>
                <a:gd name="T17" fmla="*/ 732 h 833"/>
                <a:gd name="T18" fmla="*/ 254 w 672"/>
                <a:gd name="T19" fmla="*/ 833 h 833"/>
                <a:gd name="T20" fmla="*/ 363 w 672"/>
                <a:gd name="T21" fmla="*/ 732 h 833"/>
                <a:gd name="T22" fmla="*/ 451 w 672"/>
                <a:gd name="T23" fmla="*/ 651 h 833"/>
                <a:gd name="T24" fmla="*/ 574 w 672"/>
                <a:gd name="T25" fmla="*/ 574 h 833"/>
                <a:gd name="T26" fmla="*/ 647 w 672"/>
                <a:gd name="T27" fmla="*/ 468 h 833"/>
                <a:gd name="T28" fmla="*/ 672 w 672"/>
                <a:gd name="T29" fmla="*/ 336 h 833"/>
                <a:gd name="T30" fmla="*/ 632 w 672"/>
                <a:gd name="T31" fmla="*/ 176 h 833"/>
                <a:gd name="T32" fmla="*/ 551 w 672"/>
                <a:gd name="T33" fmla="*/ 78 h 833"/>
                <a:gd name="T34" fmla="*/ 405 w 672"/>
                <a:gd name="T35" fmla="*/ 7 h 833"/>
                <a:gd name="T36" fmla="*/ 595 w 672"/>
                <a:gd name="T37" fmla="*/ 365 h 833"/>
                <a:gd name="T38" fmla="*/ 534 w 672"/>
                <a:gd name="T39" fmla="*/ 418 h 833"/>
                <a:gd name="T40" fmla="*/ 595 w 672"/>
                <a:gd name="T41" fmla="*/ 365 h 833"/>
                <a:gd name="T42" fmla="*/ 448 w 672"/>
                <a:gd name="T43" fmla="*/ 447 h 833"/>
                <a:gd name="T44" fmla="*/ 459 w 672"/>
                <a:gd name="T45" fmla="*/ 365 h 833"/>
                <a:gd name="T46" fmla="*/ 265 w 672"/>
                <a:gd name="T47" fmla="*/ 455 h 833"/>
                <a:gd name="T48" fmla="*/ 309 w 672"/>
                <a:gd name="T49" fmla="*/ 365 h 833"/>
                <a:gd name="T50" fmla="*/ 152 w 672"/>
                <a:gd name="T51" fmla="*/ 424 h 833"/>
                <a:gd name="T52" fmla="*/ 102 w 672"/>
                <a:gd name="T53" fmla="*/ 392 h 833"/>
                <a:gd name="T54" fmla="*/ 79 w 672"/>
                <a:gd name="T55" fmla="*/ 305 h 833"/>
                <a:gd name="T56" fmla="*/ 140 w 672"/>
                <a:gd name="T57" fmla="*/ 255 h 833"/>
                <a:gd name="T58" fmla="*/ 146 w 672"/>
                <a:gd name="T59" fmla="*/ 305 h 833"/>
                <a:gd name="T60" fmla="*/ 219 w 672"/>
                <a:gd name="T61" fmla="*/ 263 h 833"/>
                <a:gd name="T62" fmla="*/ 309 w 672"/>
                <a:gd name="T63" fmla="*/ 305 h 833"/>
                <a:gd name="T64" fmla="*/ 369 w 672"/>
                <a:gd name="T65" fmla="*/ 213 h 833"/>
                <a:gd name="T66" fmla="*/ 459 w 672"/>
                <a:gd name="T67" fmla="*/ 305 h 833"/>
                <a:gd name="T68" fmla="*/ 526 w 672"/>
                <a:gd name="T69" fmla="*/ 278 h 833"/>
                <a:gd name="T70" fmla="*/ 553 w 672"/>
                <a:gd name="T71" fmla="*/ 267 h 833"/>
                <a:gd name="T72" fmla="*/ 528 w 672"/>
                <a:gd name="T73" fmla="*/ 305 h 833"/>
                <a:gd name="T74" fmla="*/ 407 w 672"/>
                <a:gd name="T75" fmla="*/ 119 h 833"/>
                <a:gd name="T76" fmla="*/ 398 w 672"/>
                <a:gd name="T77" fmla="*/ 148 h 833"/>
                <a:gd name="T78" fmla="*/ 369 w 672"/>
                <a:gd name="T79" fmla="*/ 528 h 833"/>
                <a:gd name="T80" fmla="*/ 417 w 672"/>
                <a:gd name="T81" fmla="*/ 534 h 833"/>
                <a:gd name="T82" fmla="*/ 369 w 672"/>
                <a:gd name="T83" fmla="*/ 528 h 833"/>
                <a:gd name="T84" fmla="*/ 282 w 672"/>
                <a:gd name="T85" fmla="*/ 572 h 833"/>
                <a:gd name="T86" fmla="*/ 250 w 672"/>
                <a:gd name="T87" fmla="*/ 522 h 833"/>
                <a:gd name="T88" fmla="*/ 309 w 672"/>
                <a:gd name="T89" fmla="*/ 144 h 833"/>
                <a:gd name="T90" fmla="*/ 257 w 672"/>
                <a:gd name="T91" fmla="*/ 138 h 833"/>
                <a:gd name="T92" fmla="*/ 309 w 672"/>
                <a:gd name="T93" fmla="*/ 78 h 833"/>
                <a:gd name="T94" fmla="*/ 544 w 672"/>
                <a:gd name="T95" fmla="*/ 503 h 833"/>
                <a:gd name="T96" fmla="*/ 480 w 672"/>
                <a:gd name="T97" fmla="*/ 561 h 833"/>
                <a:gd name="T98" fmla="*/ 563 w 672"/>
                <a:gd name="T99" fmla="*/ 480 h 833"/>
                <a:gd name="T100" fmla="*/ 194 w 672"/>
                <a:gd name="T101" fmla="*/ 561 h 833"/>
                <a:gd name="T102" fmla="*/ 129 w 672"/>
                <a:gd name="T103" fmla="*/ 503 h 833"/>
                <a:gd name="T104" fmla="*/ 169 w 672"/>
                <a:gd name="T105" fmla="*/ 503 h 833"/>
                <a:gd name="T106" fmla="*/ 148 w 672"/>
                <a:gd name="T107" fmla="*/ 146 h 833"/>
                <a:gd name="T108" fmla="*/ 169 w 672"/>
                <a:gd name="T109" fmla="*/ 169 h 833"/>
                <a:gd name="T110" fmla="*/ 505 w 672"/>
                <a:gd name="T111" fmla="*/ 169 h 833"/>
                <a:gd name="T112" fmla="*/ 505 w 672"/>
                <a:gd name="T113" fmla="*/ 128 h 833"/>
                <a:gd name="T114" fmla="*/ 563 w 672"/>
                <a:gd name="T115" fmla="*/ 192 h 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2" h="833">
                  <a:moveTo>
                    <a:pt x="463" y="753"/>
                  </a:moveTo>
                  <a:lnTo>
                    <a:pt x="630" y="753"/>
                  </a:lnTo>
                  <a:lnTo>
                    <a:pt x="630" y="812"/>
                  </a:lnTo>
                  <a:lnTo>
                    <a:pt x="463" y="812"/>
                  </a:lnTo>
                  <a:lnTo>
                    <a:pt x="463" y="753"/>
                  </a:lnTo>
                  <a:lnTo>
                    <a:pt x="463" y="753"/>
                  </a:lnTo>
                  <a:close/>
                  <a:moveTo>
                    <a:pt x="336" y="0"/>
                  </a:moveTo>
                  <a:lnTo>
                    <a:pt x="336" y="0"/>
                  </a:lnTo>
                  <a:lnTo>
                    <a:pt x="302" y="2"/>
                  </a:lnTo>
                  <a:lnTo>
                    <a:pt x="269" y="7"/>
                  </a:lnTo>
                  <a:lnTo>
                    <a:pt x="238" y="15"/>
                  </a:lnTo>
                  <a:lnTo>
                    <a:pt x="207" y="27"/>
                  </a:lnTo>
                  <a:lnTo>
                    <a:pt x="177" y="40"/>
                  </a:lnTo>
                  <a:lnTo>
                    <a:pt x="148" y="59"/>
                  </a:lnTo>
                  <a:lnTo>
                    <a:pt x="123" y="78"/>
                  </a:lnTo>
                  <a:lnTo>
                    <a:pt x="100" y="98"/>
                  </a:lnTo>
                  <a:lnTo>
                    <a:pt x="100" y="98"/>
                  </a:lnTo>
                  <a:lnTo>
                    <a:pt x="77" y="123"/>
                  </a:lnTo>
                  <a:lnTo>
                    <a:pt x="58" y="148"/>
                  </a:lnTo>
                  <a:lnTo>
                    <a:pt x="42" y="176"/>
                  </a:lnTo>
                  <a:lnTo>
                    <a:pt x="27" y="205"/>
                  </a:lnTo>
                  <a:lnTo>
                    <a:pt x="17" y="236"/>
                  </a:lnTo>
                  <a:lnTo>
                    <a:pt x="8" y="269"/>
                  </a:lnTo>
                  <a:lnTo>
                    <a:pt x="2" y="303"/>
                  </a:lnTo>
                  <a:lnTo>
                    <a:pt x="0" y="336"/>
                  </a:lnTo>
                  <a:lnTo>
                    <a:pt x="0" y="336"/>
                  </a:lnTo>
                  <a:lnTo>
                    <a:pt x="2" y="372"/>
                  </a:lnTo>
                  <a:lnTo>
                    <a:pt x="8" y="403"/>
                  </a:lnTo>
                  <a:lnTo>
                    <a:pt x="17" y="436"/>
                  </a:lnTo>
                  <a:lnTo>
                    <a:pt x="27" y="468"/>
                  </a:lnTo>
                  <a:lnTo>
                    <a:pt x="42" y="497"/>
                  </a:lnTo>
                  <a:lnTo>
                    <a:pt x="58" y="524"/>
                  </a:lnTo>
                  <a:lnTo>
                    <a:pt x="77" y="549"/>
                  </a:lnTo>
                  <a:lnTo>
                    <a:pt x="100" y="574"/>
                  </a:lnTo>
                  <a:lnTo>
                    <a:pt x="100" y="574"/>
                  </a:lnTo>
                  <a:lnTo>
                    <a:pt x="121" y="595"/>
                  </a:lnTo>
                  <a:lnTo>
                    <a:pt x="146" y="612"/>
                  </a:lnTo>
                  <a:lnTo>
                    <a:pt x="171" y="628"/>
                  </a:lnTo>
                  <a:lnTo>
                    <a:pt x="198" y="643"/>
                  </a:lnTo>
                  <a:lnTo>
                    <a:pt x="227" y="653"/>
                  </a:lnTo>
                  <a:lnTo>
                    <a:pt x="257" y="662"/>
                  </a:lnTo>
                  <a:lnTo>
                    <a:pt x="286" y="668"/>
                  </a:lnTo>
                  <a:lnTo>
                    <a:pt x="319" y="672"/>
                  </a:lnTo>
                  <a:lnTo>
                    <a:pt x="319" y="732"/>
                  </a:lnTo>
                  <a:lnTo>
                    <a:pt x="254" y="732"/>
                  </a:lnTo>
                  <a:lnTo>
                    <a:pt x="254" y="753"/>
                  </a:lnTo>
                  <a:lnTo>
                    <a:pt x="40" y="753"/>
                  </a:lnTo>
                  <a:lnTo>
                    <a:pt x="40" y="812"/>
                  </a:lnTo>
                  <a:lnTo>
                    <a:pt x="254" y="812"/>
                  </a:lnTo>
                  <a:lnTo>
                    <a:pt x="254" y="833"/>
                  </a:lnTo>
                  <a:lnTo>
                    <a:pt x="428" y="833"/>
                  </a:lnTo>
                  <a:lnTo>
                    <a:pt x="428" y="812"/>
                  </a:lnTo>
                  <a:lnTo>
                    <a:pt x="428" y="753"/>
                  </a:lnTo>
                  <a:lnTo>
                    <a:pt x="428" y="732"/>
                  </a:lnTo>
                  <a:lnTo>
                    <a:pt x="363" y="732"/>
                  </a:lnTo>
                  <a:lnTo>
                    <a:pt x="363" y="672"/>
                  </a:lnTo>
                  <a:lnTo>
                    <a:pt x="363" y="672"/>
                  </a:lnTo>
                  <a:lnTo>
                    <a:pt x="392" y="668"/>
                  </a:lnTo>
                  <a:lnTo>
                    <a:pt x="421" y="662"/>
                  </a:lnTo>
                  <a:lnTo>
                    <a:pt x="451" y="651"/>
                  </a:lnTo>
                  <a:lnTo>
                    <a:pt x="478" y="641"/>
                  </a:lnTo>
                  <a:lnTo>
                    <a:pt x="505" y="626"/>
                  </a:lnTo>
                  <a:lnTo>
                    <a:pt x="530" y="612"/>
                  </a:lnTo>
                  <a:lnTo>
                    <a:pt x="553" y="593"/>
                  </a:lnTo>
                  <a:lnTo>
                    <a:pt x="574" y="574"/>
                  </a:lnTo>
                  <a:lnTo>
                    <a:pt x="574" y="574"/>
                  </a:lnTo>
                  <a:lnTo>
                    <a:pt x="597" y="549"/>
                  </a:lnTo>
                  <a:lnTo>
                    <a:pt x="615" y="524"/>
                  </a:lnTo>
                  <a:lnTo>
                    <a:pt x="632" y="497"/>
                  </a:lnTo>
                  <a:lnTo>
                    <a:pt x="647" y="468"/>
                  </a:lnTo>
                  <a:lnTo>
                    <a:pt x="657" y="436"/>
                  </a:lnTo>
                  <a:lnTo>
                    <a:pt x="665" y="403"/>
                  </a:lnTo>
                  <a:lnTo>
                    <a:pt x="672" y="372"/>
                  </a:lnTo>
                  <a:lnTo>
                    <a:pt x="672" y="336"/>
                  </a:lnTo>
                  <a:lnTo>
                    <a:pt x="672" y="336"/>
                  </a:lnTo>
                  <a:lnTo>
                    <a:pt x="672" y="303"/>
                  </a:lnTo>
                  <a:lnTo>
                    <a:pt x="665" y="269"/>
                  </a:lnTo>
                  <a:lnTo>
                    <a:pt x="657" y="236"/>
                  </a:lnTo>
                  <a:lnTo>
                    <a:pt x="647" y="205"/>
                  </a:lnTo>
                  <a:lnTo>
                    <a:pt x="632" y="176"/>
                  </a:lnTo>
                  <a:lnTo>
                    <a:pt x="615" y="148"/>
                  </a:lnTo>
                  <a:lnTo>
                    <a:pt x="597" y="123"/>
                  </a:lnTo>
                  <a:lnTo>
                    <a:pt x="574" y="98"/>
                  </a:lnTo>
                  <a:lnTo>
                    <a:pt x="574" y="98"/>
                  </a:lnTo>
                  <a:lnTo>
                    <a:pt x="551" y="78"/>
                  </a:lnTo>
                  <a:lnTo>
                    <a:pt x="524" y="59"/>
                  </a:lnTo>
                  <a:lnTo>
                    <a:pt x="496" y="40"/>
                  </a:lnTo>
                  <a:lnTo>
                    <a:pt x="467" y="27"/>
                  </a:lnTo>
                  <a:lnTo>
                    <a:pt x="436" y="15"/>
                  </a:lnTo>
                  <a:lnTo>
                    <a:pt x="405" y="7"/>
                  </a:lnTo>
                  <a:lnTo>
                    <a:pt x="371" y="2"/>
                  </a:lnTo>
                  <a:lnTo>
                    <a:pt x="336" y="0"/>
                  </a:lnTo>
                  <a:lnTo>
                    <a:pt x="336" y="0"/>
                  </a:lnTo>
                  <a:close/>
                  <a:moveTo>
                    <a:pt x="595" y="365"/>
                  </a:moveTo>
                  <a:lnTo>
                    <a:pt x="595" y="365"/>
                  </a:lnTo>
                  <a:lnTo>
                    <a:pt x="584" y="380"/>
                  </a:lnTo>
                  <a:lnTo>
                    <a:pt x="572" y="392"/>
                  </a:lnTo>
                  <a:lnTo>
                    <a:pt x="555" y="405"/>
                  </a:lnTo>
                  <a:lnTo>
                    <a:pt x="534" y="418"/>
                  </a:lnTo>
                  <a:lnTo>
                    <a:pt x="534" y="418"/>
                  </a:lnTo>
                  <a:lnTo>
                    <a:pt x="522" y="424"/>
                  </a:lnTo>
                  <a:lnTo>
                    <a:pt x="522" y="424"/>
                  </a:lnTo>
                  <a:lnTo>
                    <a:pt x="526" y="395"/>
                  </a:lnTo>
                  <a:lnTo>
                    <a:pt x="528" y="365"/>
                  </a:lnTo>
                  <a:lnTo>
                    <a:pt x="595" y="365"/>
                  </a:lnTo>
                  <a:lnTo>
                    <a:pt x="595" y="365"/>
                  </a:lnTo>
                  <a:close/>
                  <a:moveTo>
                    <a:pt x="459" y="365"/>
                  </a:moveTo>
                  <a:lnTo>
                    <a:pt x="459" y="365"/>
                  </a:lnTo>
                  <a:lnTo>
                    <a:pt x="455" y="409"/>
                  </a:lnTo>
                  <a:lnTo>
                    <a:pt x="448" y="447"/>
                  </a:lnTo>
                  <a:lnTo>
                    <a:pt x="448" y="447"/>
                  </a:lnTo>
                  <a:lnTo>
                    <a:pt x="411" y="455"/>
                  </a:lnTo>
                  <a:lnTo>
                    <a:pt x="369" y="459"/>
                  </a:lnTo>
                  <a:lnTo>
                    <a:pt x="369" y="365"/>
                  </a:lnTo>
                  <a:lnTo>
                    <a:pt x="459" y="365"/>
                  </a:lnTo>
                  <a:lnTo>
                    <a:pt x="459" y="365"/>
                  </a:lnTo>
                  <a:close/>
                  <a:moveTo>
                    <a:pt x="309" y="365"/>
                  </a:moveTo>
                  <a:lnTo>
                    <a:pt x="309" y="459"/>
                  </a:lnTo>
                  <a:lnTo>
                    <a:pt x="309" y="459"/>
                  </a:lnTo>
                  <a:lnTo>
                    <a:pt x="265" y="455"/>
                  </a:lnTo>
                  <a:lnTo>
                    <a:pt x="225" y="447"/>
                  </a:lnTo>
                  <a:lnTo>
                    <a:pt x="225" y="447"/>
                  </a:lnTo>
                  <a:lnTo>
                    <a:pt x="219" y="409"/>
                  </a:lnTo>
                  <a:lnTo>
                    <a:pt x="215" y="365"/>
                  </a:lnTo>
                  <a:lnTo>
                    <a:pt x="309" y="365"/>
                  </a:lnTo>
                  <a:lnTo>
                    <a:pt x="309" y="365"/>
                  </a:lnTo>
                  <a:close/>
                  <a:moveTo>
                    <a:pt x="146" y="365"/>
                  </a:moveTo>
                  <a:lnTo>
                    <a:pt x="146" y="365"/>
                  </a:lnTo>
                  <a:lnTo>
                    <a:pt x="148" y="395"/>
                  </a:lnTo>
                  <a:lnTo>
                    <a:pt x="152" y="424"/>
                  </a:lnTo>
                  <a:lnTo>
                    <a:pt x="152" y="424"/>
                  </a:lnTo>
                  <a:lnTo>
                    <a:pt x="140" y="418"/>
                  </a:lnTo>
                  <a:lnTo>
                    <a:pt x="140" y="418"/>
                  </a:lnTo>
                  <a:lnTo>
                    <a:pt x="119" y="405"/>
                  </a:lnTo>
                  <a:lnTo>
                    <a:pt x="102" y="392"/>
                  </a:lnTo>
                  <a:lnTo>
                    <a:pt x="90" y="380"/>
                  </a:lnTo>
                  <a:lnTo>
                    <a:pt x="79" y="365"/>
                  </a:lnTo>
                  <a:lnTo>
                    <a:pt x="146" y="365"/>
                  </a:lnTo>
                  <a:lnTo>
                    <a:pt x="146" y="365"/>
                  </a:lnTo>
                  <a:close/>
                  <a:moveTo>
                    <a:pt x="79" y="305"/>
                  </a:moveTo>
                  <a:lnTo>
                    <a:pt x="79" y="305"/>
                  </a:lnTo>
                  <a:lnTo>
                    <a:pt x="90" y="292"/>
                  </a:lnTo>
                  <a:lnTo>
                    <a:pt x="102" y="278"/>
                  </a:lnTo>
                  <a:lnTo>
                    <a:pt x="119" y="267"/>
                  </a:lnTo>
                  <a:lnTo>
                    <a:pt x="140" y="255"/>
                  </a:lnTo>
                  <a:lnTo>
                    <a:pt x="140" y="255"/>
                  </a:lnTo>
                  <a:lnTo>
                    <a:pt x="152" y="249"/>
                  </a:lnTo>
                  <a:lnTo>
                    <a:pt x="152" y="249"/>
                  </a:lnTo>
                  <a:lnTo>
                    <a:pt x="148" y="278"/>
                  </a:lnTo>
                  <a:lnTo>
                    <a:pt x="146" y="305"/>
                  </a:lnTo>
                  <a:lnTo>
                    <a:pt x="79" y="305"/>
                  </a:lnTo>
                  <a:lnTo>
                    <a:pt x="79" y="305"/>
                  </a:lnTo>
                  <a:close/>
                  <a:moveTo>
                    <a:pt x="215" y="305"/>
                  </a:moveTo>
                  <a:lnTo>
                    <a:pt x="215" y="305"/>
                  </a:lnTo>
                  <a:lnTo>
                    <a:pt x="219" y="263"/>
                  </a:lnTo>
                  <a:lnTo>
                    <a:pt x="225" y="226"/>
                  </a:lnTo>
                  <a:lnTo>
                    <a:pt x="225" y="226"/>
                  </a:lnTo>
                  <a:lnTo>
                    <a:pt x="265" y="217"/>
                  </a:lnTo>
                  <a:lnTo>
                    <a:pt x="309" y="213"/>
                  </a:lnTo>
                  <a:lnTo>
                    <a:pt x="309" y="305"/>
                  </a:lnTo>
                  <a:lnTo>
                    <a:pt x="215" y="305"/>
                  </a:lnTo>
                  <a:lnTo>
                    <a:pt x="215" y="305"/>
                  </a:lnTo>
                  <a:close/>
                  <a:moveTo>
                    <a:pt x="369" y="305"/>
                  </a:moveTo>
                  <a:lnTo>
                    <a:pt x="369" y="213"/>
                  </a:lnTo>
                  <a:lnTo>
                    <a:pt x="369" y="213"/>
                  </a:lnTo>
                  <a:lnTo>
                    <a:pt x="411" y="217"/>
                  </a:lnTo>
                  <a:lnTo>
                    <a:pt x="448" y="226"/>
                  </a:lnTo>
                  <a:lnTo>
                    <a:pt x="448" y="226"/>
                  </a:lnTo>
                  <a:lnTo>
                    <a:pt x="455" y="263"/>
                  </a:lnTo>
                  <a:lnTo>
                    <a:pt x="459" y="305"/>
                  </a:lnTo>
                  <a:lnTo>
                    <a:pt x="369" y="305"/>
                  </a:lnTo>
                  <a:lnTo>
                    <a:pt x="369" y="305"/>
                  </a:lnTo>
                  <a:close/>
                  <a:moveTo>
                    <a:pt x="528" y="305"/>
                  </a:moveTo>
                  <a:lnTo>
                    <a:pt x="528" y="305"/>
                  </a:lnTo>
                  <a:lnTo>
                    <a:pt x="526" y="278"/>
                  </a:lnTo>
                  <a:lnTo>
                    <a:pt x="522" y="249"/>
                  </a:lnTo>
                  <a:lnTo>
                    <a:pt x="522" y="249"/>
                  </a:lnTo>
                  <a:lnTo>
                    <a:pt x="534" y="255"/>
                  </a:lnTo>
                  <a:lnTo>
                    <a:pt x="534" y="255"/>
                  </a:lnTo>
                  <a:lnTo>
                    <a:pt x="553" y="267"/>
                  </a:lnTo>
                  <a:lnTo>
                    <a:pt x="572" y="278"/>
                  </a:lnTo>
                  <a:lnTo>
                    <a:pt x="584" y="292"/>
                  </a:lnTo>
                  <a:lnTo>
                    <a:pt x="595" y="305"/>
                  </a:lnTo>
                  <a:lnTo>
                    <a:pt x="528" y="305"/>
                  </a:lnTo>
                  <a:lnTo>
                    <a:pt x="528" y="305"/>
                  </a:lnTo>
                  <a:close/>
                  <a:moveTo>
                    <a:pt x="369" y="80"/>
                  </a:moveTo>
                  <a:lnTo>
                    <a:pt x="369" y="80"/>
                  </a:lnTo>
                  <a:lnTo>
                    <a:pt x="384" y="90"/>
                  </a:lnTo>
                  <a:lnTo>
                    <a:pt x="396" y="105"/>
                  </a:lnTo>
                  <a:lnTo>
                    <a:pt x="407" y="119"/>
                  </a:lnTo>
                  <a:lnTo>
                    <a:pt x="417" y="138"/>
                  </a:lnTo>
                  <a:lnTo>
                    <a:pt x="417" y="138"/>
                  </a:lnTo>
                  <a:lnTo>
                    <a:pt x="423" y="151"/>
                  </a:lnTo>
                  <a:lnTo>
                    <a:pt x="423" y="151"/>
                  </a:lnTo>
                  <a:lnTo>
                    <a:pt x="398" y="148"/>
                  </a:lnTo>
                  <a:lnTo>
                    <a:pt x="369" y="146"/>
                  </a:lnTo>
                  <a:lnTo>
                    <a:pt x="369" y="80"/>
                  </a:lnTo>
                  <a:lnTo>
                    <a:pt x="369" y="80"/>
                  </a:lnTo>
                  <a:close/>
                  <a:moveTo>
                    <a:pt x="369" y="528"/>
                  </a:moveTo>
                  <a:lnTo>
                    <a:pt x="369" y="528"/>
                  </a:lnTo>
                  <a:lnTo>
                    <a:pt x="398" y="526"/>
                  </a:lnTo>
                  <a:lnTo>
                    <a:pt x="423" y="522"/>
                  </a:lnTo>
                  <a:lnTo>
                    <a:pt x="423" y="522"/>
                  </a:lnTo>
                  <a:lnTo>
                    <a:pt x="417" y="534"/>
                  </a:lnTo>
                  <a:lnTo>
                    <a:pt x="417" y="534"/>
                  </a:lnTo>
                  <a:lnTo>
                    <a:pt x="407" y="553"/>
                  </a:lnTo>
                  <a:lnTo>
                    <a:pt x="396" y="568"/>
                  </a:lnTo>
                  <a:lnTo>
                    <a:pt x="384" y="582"/>
                  </a:lnTo>
                  <a:lnTo>
                    <a:pt x="369" y="593"/>
                  </a:lnTo>
                  <a:lnTo>
                    <a:pt x="369" y="528"/>
                  </a:lnTo>
                  <a:lnTo>
                    <a:pt x="369" y="528"/>
                  </a:lnTo>
                  <a:close/>
                  <a:moveTo>
                    <a:pt x="309" y="597"/>
                  </a:moveTo>
                  <a:lnTo>
                    <a:pt x="309" y="597"/>
                  </a:lnTo>
                  <a:lnTo>
                    <a:pt x="294" y="586"/>
                  </a:lnTo>
                  <a:lnTo>
                    <a:pt x="282" y="572"/>
                  </a:lnTo>
                  <a:lnTo>
                    <a:pt x="267" y="555"/>
                  </a:lnTo>
                  <a:lnTo>
                    <a:pt x="257" y="534"/>
                  </a:lnTo>
                  <a:lnTo>
                    <a:pt x="257" y="534"/>
                  </a:lnTo>
                  <a:lnTo>
                    <a:pt x="250" y="522"/>
                  </a:lnTo>
                  <a:lnTo>
                    <a:pt x="250" y="522"/>
                  </a:lnTo>
                  <a:lnTo>
                    <a:pt x="280" y="526"/>
                  </a:lnTo>
                  <a:lnTo>
                    <a:pt x="309" y="528"/>
                  </a:lnTo>
                  <a:lnTo>
                    <a:pt x="309" y="597"/>
                  </a:lnTo>
                  <a:lnTo>
                    <a:pt x="309" y="597"/>
                  </a:lnTo>
                  <a:close/>
                  <a:moveTo>
                    <a:pt x="309" y="144"/>
                  </a:moveTo>
                  <a:lnTo>
                    <a:pt x="309" y="144"/>
                  </a:lnTo>
                  <a:lnTo>
                    <a:pt x="280" y="146"/>
                  </a:lnTo>
                  <a:lnTo>
                    <a:pt x="250" y="151"/>
                  </a:lnTo>
                  <a:lnTo>
                    <a:pt x="250" y="151"/>
                  </a:lnTo>
                  <a:lnTo>
                    <a:pt x="257" y="138"/>
                  </a:lnTo>
                  <a:lnTo>
                    <a:pt x="257" y="138"/>
                  </a:lnTo>
                  <a:lnTo>
                    <a:pt x="267" y="117"/>
                  </a:lnTo>
                  <a:lnTo>
                    <a:pt x="282" y="100"/>
                  </a:lnTo>
                  <a:lnTo>
                    <a:pt x="294" y="86"/>
                  </a:lnTo>
                  <a:lnTo>
                    <a:pt x="309" y="78"/>
                  </a:lnTo>
                  <a:lnTo>
                    <a:pt x="309" y="144"/>
                  </a:lnTo>
                  <a:lnTo>
                    <a:pt x="309" y="144"/>
                  </a:lnTo>
                  <a:close/>
                  <a:moveTo>
                    <a:pt x="563" y="480"/>
                  </a:moveTo>
                  <a:lnTo>
                    <a:pt x="563" y="480"/>
                  </a:lnTo>
                  <a:lnTo>
                    <a:pt x="544" y="503"/>
                  </a:lnTo>
                  <a:lnTo>
                    <a:pt x="526" y="526"/>
                  </a:lnTo>
                  <a:lnTo>
                    <a:pt x="526" y="526"/>
                  </a:lnTo>
                  <a:lnTo>
                    <a:pt x="505" y="545"/>
                  </a:lnTo>
                  <a:lnTo>
                    <a:pt x="480" y="561"/>
                  </a:lnTo>
                  <a:lnTo>
                    <a:pt x="480" y="561"/>
                  </a:lnTo>
                  <a:lnTo>
                    <a:pt x="492" y="534"/>
                  </a:lnTo>
                  <a:lnTo>
                    <a:pt x="505" y="503"/>
                  </a:lnTo>
                  <a:lnTo>
                    <a:pt x="505" y="503"/>
                  </a:lnTo>
                  <a:lnTo>
                    <a:pt x="534" y="493"/>
                  </a:lnTo>
                  <a:lnTo>
                    <a:pt x="563" y="480"/>
                  </a:lnTo>
                  <a:lnTo>
                    <a:pt x="563" y="480"/>
                  </a:lnTo>
                  <a:close/>
                  <a:moveTo>
                    <a:pt x="169" y="503"/>
                  </a:moveTo>
                  <a:lnTo>
                    <a:pt x="169" y="503"/>
                  </a:lnTo>
                  <a:lnTo>
                    <a:pt x="181" y="534"/>
                  </a:lnTo>
                  <a:lnTo>
                    <a:pt x="194" y="561"/>
                  </a:lnTo>
                  <a:lnTo>
                    <a:pt x="194" y="561"/>
                  </a:lnTo>
                  <a:lnTo>
                    <a:pt x="169" y="545"/>
                  </a:lnTo>
                  <a:lnTo>
                    <a:pt x="148" y="526"/>
                  </a:lnTo>
                  <a:lnTo>
                    <a:pt x="148" y="526"/>
                  </a:lnTo>
                  <a:lnTo>
                    <a:pt x="129" y="503"/>
                  </a:lnTo>
                  <a:lnTo>
                    <a:pt x="111" y="480"/>
                  </a:lnTo>
                  <a:lnTo>
                    <a:pt x="111" y="480"/>
                  </a:lnTo>
                  <a:lnTo>
                    <a:pt x="140" y="493"/>
                  </a:lnTo>
                  <a:lnTo>
                    <a:pt x="169" y="503"/>
                  </a:lnTo>
                  <a:lnTo>
                    <a:pt x="169" y="503"/>
                  </a:lnTo>
                  <a:close/>
                  <a:moveTo>
                    <a:pt x="111" y="192"/>
                  </a:moveTo>
                  <a:lnTo>
                    <a:pt x="111" y="192"/>
                  </a:lnTo>
                  <a:lnTo>
                    <a:pt x="129" y="169"/>
                  </a:lnTo>
                  <a:lnTo>
                    <a:pt x="148" y="146"/>
                  </a:lnTo>
                  <a:lnTo>
                    <a:pt x="148" y="146"/>
                  </a:lnTo>
                  <a:lnTo>
                    <a:pt x="169" y="128"/>
                  </a:lnTo>
                  <a:lnTo>
                    <a:pt x="194" y="111"/>
                  </a:lnTo>
                  <a:lnTo>
                    <a:pt x="194" y="111"/>
                  </a:lnTo>
                  <a:lnTo>
                    <a:pt x="181" y="138"/>
                  </a:lnTo>
                  <a:lnTo>
                    <a:pt x="169" y="169"/>
                  </a:lnTo>
                  <a:lnTo>
                    <a:pt x="169" y="169"/>
                  </a:lnTo>
                  <a:lnTo>
                    <a:pt x="140" y="180"/>
                  </a:lnTo>
                  <a:lnTo>
                    <a:pt x="111" y="192"/>
                  </a:lnTo>
                  <a:lnTo>
                    <a:pt x="111" y="192"/>
                  </a:lnTo>
                  <a:close/>
                  <a:moveTo>
                    <a:pt x="505" y="169"/>
                  </a:moveTo>
                  <a:lnTo>
                    <a:pt x="505" y="169"/>
                  </a:lnTo>
                  <a:lnTo>
                    <a:pt x="492" y="138"/>
                  </a:lnTo>
                  <a:lnTo>
                    <a:pt x="480" y="111"/>
                  </a:lnTo>
                  <a:lnTo>
                    <a:pt x="480" y="111"/>
                  </a:lnTo>
                  <a:lnTo>
                    <a:pt x="505" y="128"/>
                  </a:lnTo>
                  <a:lnTo>
                    <a:pt x="526" y="146"/>
                  </a:lnTo>
                  <a:lnTo>
                    <a:pt x="526" y="146"/>
                  </a:lnTo>
                  <a:lnTo>
                    <a:pt x="544" y="169"/>
                  </a:lnTo>
                  <a:lnTo>
                    <a:pt x="563" y="192"/>
                  </a:lnTo>
                  <a:lnTo>
                    <a:pt x="563" y="192"/>
                  </a:lnTo>
                  <a:lnTo>
                    <a:pt x="534" y="180"/>
                  </a:lnTo>
                  <a:lnTo>
                    <a:pt x="505" y="169"/>
                  </a:lnTo>
                  <a:lnTo>
                    <a:pt x="505" y="16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grpSp>
        <p:nvGrpSpPr>
          <p:cNvPr id="29" name="组合 28"/>
          <p:cNvGrpSpPr/>
          <p:nvPr/>
        </p:nvGrpSpPr>
        <p:grpSpPr>
          <a:xfrm>
            <a:off x="2875881" y="2303723"/>
            <a:ext cx="548635" cy="548635"/>
            <a:chOff x="2764121" y="2141163"/>
            <a:chExt cx="548635" cy="548635"/>
          </a:xfrm>
        </p:grpSpPr>
        <p:sp>
          <p:nvSpPr>
            <p:cNvPr id="30" name="PA_椭圆 42"/>
            <p:cNvSpPr/>
            <p:nvPr>
              <p:custDataLst>
                <p:tags r:id="rId3"/>
              </p:custDataLst>
            </p:nvPr>
          </p:nvSpPr>
          <p:spPr>
            <a:xfrm>
              <a:off x="2764121" y="2141163"/>
              <a:ext cx="548635" cy="548635"/>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1" name="PA_任意多边形 15"/>
            <p:cNvSpPr>
              <a:spLocks noEditPoints="1"/>
            </p:cNvSpPr>
            <p:nvPr>
              <p:custDataLst>
                <p:tags r:id="rId4"/>
              </p:custDataLst>
            </p:nvPr>
          </p:nvSpPr>
          <p:spPr bwMode="auto">
            <a:xfrm>
              <a:off x="2942589" y="2284098"/>
              <a:ext cx="191699" cy="262767"/>
            </a:xfrm>
            <a:custGeom>
              <a:avLst/>
              <a:gdLst>
                <a:gd name="T0" fmla="*/ 611 w 615"/>
                <a:gd name="T1" fmla="*/ 809 h 843"/>
                <a:gd name="T2" fmla="*/ 2 w 615"/>
                <a:gd name="T3" fmla="*/ 799 h 843"/>
                <a:gd name="T4" fmla="*/ 198 w 615"/>
                <a:gd name="T5" fmla="*/ 169 h 843"/>
                <a:gd name="T6" fmla="*/ 146 w 615"/>
                <a:gd name="T7" fmla="*/ 127 h 843"/>
                <a:gd name="T8" fmla="*/ 177 w 615"/>
                <a:gd name="T9" fmla="*/ 148 h 843"/>
                <a:gd name="T10" fmla="*/ 177 w 615"/>
                <a:gd name="T11" fmla="*/ 204 h 843"/>
                <a:gd name="T12" fmla="*/ 140 w 615"/>
                <a:gd name="T13" fmla="*/ 213 h 843"/>
                <a:gd name="T14" fmla="*/ 204 w 615"/>
                <a:gd name="T15" fmla="*/ 215 h 843"/>
                <a:gd name="T16" fmla="*/ 498 w 615"/>
                <a:gd name="T17" fmla="*/ 131 h 843"/>
                <a:gd name="T18" fmla="*/ 438 w 615"/>
                <a:gd name="T19" fmla="*/ 200 h 843"/>
                <a:gd name="T20" fmla="*/ 496 w 615"/>
                <a:gd name="T21" fmla="*/ 227 h 843"/>
                <a:gd name="T22" fmla="*/ 469 w 615"/>
                <a:gd name="T23" fmla="*/ 140 h 843"/>
                <a:gd name="T24" fmla="*/ 475 w 615"/>
                <a:gd name="T25" fmla="*/ 152 h 843"/>
                <a:gd name="T26" fmla="*/ 384 w 615"/>
                <a:gd name="T27" fmla="*/ 123 h 843"/>
                <a:gd name="T28" fmla="*/ 379 w 615"/>
                <a:gd name="T29" fmla="*/ 236 h 843"/>
                <a:gd name="T30" fmla="*/ 427 w 615"/>
                <a:gd name="T31" fmla="*/ 161 h 843"/>
                <a:gd name="T32" fmla="*/ 390 w 615"/>
                <a:gd name="T33" fmla="*/ 219 h 843"/>
                <a:gd name="T34" fmla="*/ 313 w 615"/>
                <a:gd name="T35" fmla="*/ 173 h 843"/>
                <a:gd name="T36" fmla="*/ 323 w 615"/>
                <a:gd name="T37" fmla="*/ 219 h 843"/>
                <a:gd name="T38" fmla="*/ 300 w 615"/>
                <a:gd name="T39" fmla="*/ 234 h 843"/>
                <a:gd name="T40" fmla="*/ 352 w 615"/>
                <a:gd name="T41" fmla="*/ 183 h 843"/>
                <a:gd name="T42" fmla="*/ 273 w 615"/>
                <a:gd name="T43" fmla="*/ 123 h 843"/>
                <a:gd name="T44" fmla="*/ 231 w 615"/>
                <a:gd name="T45" fmla="*/ 196 h 843"/>
                <a:gd name="T46" fmla="*/ 106 w 615"/>
                <a:gd name="T47" fmla="*/ 398 h 843"/>
                <a:gd name="T48" fmla="*/ 185 w 615"/>
                <a:gd name="T49" fmla="*/ 382 h 843"/>
                <a:gd name="T50" fmla="*/ 121 w 615"/>
                <a:gd name="T51" fmla="*/ 565 h 843"/>
                <a:gd name="T52" fmla="*/ 144 w 615"/>
                <a:gd name="T53" fmla="*/ 638 h 843"/>
                <a:gd name="T54" fmla="*/ 160 w 615"/>
                <a:gd name="T55" fmla="*/ 561 h 843"/>
                <a:gd name="T56" fmla="*/ 331 w 615"/>
                <a:gd name="T57" fmla="*/ 607 h 843"/>
                <a:gd name="T58" fmla="*/ 411 w 615"/>
                <a:gd name="T59" fmla="*/ 607 h 843"/>
                <a:gd name="T60" fmla="*/ 244 w 615"/>
                <a:gd name="T61" fmla="*/ 561 h 843"/>
                <a:gd name="T62" fmla="*/ 258 w 615"/>
                <a:gd name="T63" fmla="*/ 638 h 843"/>
                <a:gd name="T64" fmla="*/ 281 w 615"/>
                <a:gd name="T65" fmla="*/ 565 h 843"/>
                <a:gd name="T66" fmla="*/ 104 w 615"/>
                <a:gd name="T67" fmla="*/ 709 h 843"/>
                <a:gd name="T68" fmla="*/ 181 w 615"/>
                <a:gd name="T69" fmla="*/ 726 h 843"/>
                <a:gd name="T70" fmla="*/ 523 w 615"/>
                <a:gd name="T71" fmla="*/ 599 h 843"/>
                <a:gd name="T72" fmla="*/ 448 w 615"/>
                <a:gd name="T73" fmla="*/ 576 h 843"/>
                <a:gd name="T74" fmla="*/ 482 w 615"/>
                <a:gd name="T75" fmla="*/ 751 h 843"/>
                <a:gd name="T76" fmla="*/ 356 w 615"/>
                <a:gd name="T77" fmla="*/ 672 h 843"/>
                <a:gd name="T78" fmla="*/ 371 w 615"/>
                <a:gd name="T79" fmla="*/ 751 h 843"/>
                <a:gd name="T80" fmla="*/ 394 w 615"/>
                <a:gd name="T81" fmla="*/ 676 h 843"/>
                <a:gd name="T82" fmla="*/ 219 w 615"/>
                <a:gd name="T83" fmla="*/ 709 h 843"/>
                <a:gd name="T84" fmla="*/ 296 w 615"/>
                <a:gd name="T85" fmla="*/ 726 h 843"/>
                <a:gd name="T86" fmla="*/ 135 w 615"/>
                <a:gd name="T87" fmla="*/ 453 h 843"/>
                <a:gd name="T88" fmla="*/ 135 w 615"/>
                <a:gd name="T89" fmla="*/ 532 h 843"/>
                <a:gd name="T90" fmla="*/ 173 w 615"/>
                <a:gd name="T91" fmla="*/ 465 h 843"/>
                <a:gd name="T92" fmla="*/ 442 w 615"/>
                <a:gd name="T93" fmla="*/ 492 h 843"/>
                <a:gd name="T94" fmla="*/ 515 w 615"/>
                <a:gd name="T95" fmla="*/ 515 h 843"/>
                <a:gd name="T96" fmla="*/ 371 w 615"/>
                <a:gd name="T97" fmla="*/ 453 h 843"/>
                <a:gd name="T98" fmla="*/ 356 w 615"/>
                <a:gd name="T99" fmla="*/ 530 h 843"/>
                <a:gd name="T100" fmla="*/ 404 w 615"/>
                <a:gd name="T101" fmla="*/ 469 h 843"/>
                <a:gd name="T102" fmla="*/ 219 w 615"/>
                <a:gd name="T103" fmla="*/ 484 h 843"/>
                <a:gd name="T104" fmla="*/ 288 w 615"/>
                <a:gd name="T105" fmla="*/ 521 h 843"/>
                <a:gd name="T106" fmla="*/ 482 w 615"/>
                <a:gd name="T107" fmla="*/ 342 h 843"/>
                <a:gd name="T108" fmla="*/ 461 w 615"/>
                <a:gd name="T109" fmla="*/ 415 h 843"/>
                <a:gd name="T110" fmla="*/ 519 w 615"/>
                <a:gd name="T111" fmla="*/ 367 h 843"/>
                <a:gd name="T112" fmla="*/ 334 w 615"/>
                <a:gd name="T113" fmla="*/ 367 h 843"/>
                <a:gd name="T114" fmla="*/ 394 w 615"/>
                <a:gd name="T115" fmla="*/ 415 h 843"/>
                <a:gd name="T116" fmla="*/ 371 w 615"/>
                <a:gd name="T117" fmla="*/ 342 h 843"/>
                <a:gd name="T118" fmla="*/ 231 w 615"/>
                <a:gd name="T119" fmla="*/ 411 h 843"/>
                <a:gd name="T120" fmla="*/ 298 w 615"/>
                <a:gd name="T121" fmla="*/ 37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5" h="843">
                  <a:moveTo>
                    <a:pt x="56" y="0"/>
                  </a:moveTo>
                  <a:lnTo>
                    <a:pt x="561" y="0"/>
                  </a:lnTo>
                  <a:lnTo>
                    <a:pt x="561" y="0"/>
                  </a:lnTo>
                  <a:lnTo>
                    <a:pt x="571" y="0"/>
                  </a:lnTo>
                  <a:lnTo>
                    <a:pt x="582" y="4"/>
                  </a:lnTo>
                  <a:lnTo>
                    <a:pt x="592" y="8"/>
                  </a:lnTo>
                  <a:lnTo>
                    <a:pt x="601" y="17"/>
                  </a:lnTo>
                  <a:lnTo>
                    <a:pt x="607" y="25"/>
                  </a:lnTo>
                  <a:lnTo>
                    <a:pt x="611" y="33"/>
                  </a:lnTo>
                  <a:lnTo>
                    <a:pt x="615" y="44"/>
                  </a:lnTo>
                  <a:lnTo>
                    <a:pt x="615" y="54"/>
                  </a:lnTo>
                  <a:lnTo>
                    <a:pt x="615" y="788"/>
                  </a:lnTo>
                  <a:lnTo>
                    <a:pt x="615" y="788"/>
                  </a:lnTo>
                  <a:lnTo>
                    <a:pt x="615" y="799"/>
                  </a:lnTo>
                  <a:lnTo>
                    <a:pt x="611" y="809"/>
                  </a:lnTo>
                  <a:lnTo>
                    <a:pt x="607" y="818"/>
                  </a:lnTo>
                  <a:lnTo>
                    <a:pt x="601" y="826"/>
                  </a:lnTo>
                  <a:lnTo>
                    <a:pt x="592" y="834"/>
                  </a:lnTo>
                  <a:lnTo>
                    <a:pt x="582" y="838"/>
                  </a:lnTo>
                  <a:lnTo>
                    <a:pt x="571" y="843"/>
                  </a:lnTo>
                  <a:lnTo>
                    <a:pt x="561" y="843"/>
                  </a:lnTo>
                  <a:lnTo>
                    <a:pt x="56" y="843"/>
                  </a:lnTo>
                  <a:lnTo>
                    <a:pt x="56" y="843"/>
                  </a:lnTo>
                  <a:lnTo>
                    <a:pt x="44" y="843"/>
                  </a:lnTo>
                  <a:lnTo>
                    <a:pt x="33" y="838"/>
                  </a:lnTo>
                  <a:lnTo>
                    <a:pt x="25" y="834"/>
                  </a:lnTo>
                  <a:lnTo>
                    <a:pt x="16" y="826"/>
                  </a:lnTo>
                  <a:lnTo>
                    <a:pt x="10" y="818"/>
                  </a:lnTo>
                  <a:lnTo>
                    <a:pt x="4" y="809"/>
                  </a:lnTo>
                  <a:lnTo>
                    <a:pt x="2" y="799"/>
                  </a:lnTo>
                  <a:lnTo>
                    <a:pt x="0" y="788"/>
                  </a:lnTo>
                  <a:lnTo>
                    <a:pt x="0" y="54"/>
                  </a:lnTo>
                  <a:lnTo>
                    <a:pt x="0" y="54"/>
                  </a:lnTo>
                  <a:lnTo>
                    <a:pt x="2" y="44"/>
                  </a:lnTo>
                  <a:lnTo>
                    <a:pt x="4" y="33"/>
                  </a:lnTo>
                  <a:lnTo>
                    <a:pt x="10" y="25"/>
                  </a:lnTo>
                  <a:lnTo>
                    <a:pt x="16" y="17"/>
                  </a:lnTo>
                  <a:lnTo>
                    <a:pt x="25" y="8"/>
                  </a:lnTo>
                  <a:lnTo>
                    <a:pt x="33" y="4"/>
                  </a:lnTo>
                  <a:lnTo>
                    <a:pt x="44" y="0"/>
                  </a:lnTo>
                  <a:lnTo>
                    <a:pt x="56" y="0"/>
                  </a:lnTo>
                  <a:lnTo>
                    <a:pt x="56" y="0"/>
                  </a:lnTo>
                  <a:close/>
                  <a:moveTo>
                    <a:pt x="192" y="173"/>
                  </a:moveTo>
                  <a:lnTo>
                    <a:pt x="192" y="173"/>
                  </a:lnTo>
                  <a:lnTo>
                    <a:pt x="198" y="169"/>
                  </a:lnTo>
                  <a:lnTo>
                    <a:pt x="202" y="165"/>
                  </a:lnTo>
                  <a:lnTo>
                    <a:pt x="202" y="165"/>
                  </a:lnTo>
                  <a:lnTo>
                    <a:pt x="202" y="158"/>
                  </a:lnTo>
                  <a:lnTo>
                    <a:pt x="204" y="150"/>
                  </a:lnTo>
                  <a:lnTo>
                    <a:pt x="204" y="150"/>
                  </a:lnTo>
                  <a:lnTo>
                    <a:pt x="202" y="138"/>
                  </a:lnTo>
                  <a:lnTo>
                    <a:pt x="196" y="129"/>
                  </a:lnTo>
                  <a:lnTo>
                    <a:pt x="196" y="129"/>
                  </a:lnTo>
                  <a:lnTo>
                    <a:pt x="192" y="125"/>
                  </a:lnTo>
                  <a:lnTo>
                    <a:pt x="185" y="123"/>
                  </a:lnTo>
                  <a:lnTo>
                    <a:pt x="169" y="121"/>
                  </a:lnTo>
                  <a:lnTo>
                    <a:pt x="169" y="121"/>
                  </a:lnTo>
                  <a:lnTo>
                    <a:pt x="156" y="123"/>
                  </a:lnTo>
                  <a:lnTo>
                    <a:pt x="146" y="127"/>
                  </a:lnTo>
                  <a:lnTo>
                    <a:pt x="146" y="127"/>
                  </a:lnTo>
                  <a:lnTo>
                    <a:pt x="144" y="131"/>
                  </a:lnTo>
                  <a:lnTo>
                    <a:pt x="142" y="136"/>
                  </a:lnTo>
                  <a:lnTo>
                    <a:pt x="140" y="148"/>
                  </a:lnTo>
                  <a:lnTo>
                    <a:pt x="140" y="158"/>
                  </a:lnTo>
                  <a:lnTo>
                    <a:pt x="167" y="158"/>
                  </a:lnTo>
                  <a:lnTo>
                    <a:pt x="167" y="148"/>
                  </a:lnTo>
                  <a:lnTo>
                    <a:pt x="167" y="148"/>
                  </a:lnTo>
                  <a:lnTo>
                    <a:pt x="169" y="140"/>
                  </a:lnTo>
                  <a:lnTo>
                    <a:pt x="169" y="140"/>
                  </a:lnTo>
                  <a:lnTo>
                    <a:pt x="169" y="140"/>
                  </a:lnTo>
                  <a:lnTo>
                    <a:pt x="171" y="138"/>
                  </a:lnTo>
                  <a:lnTo>
                    <a:pt x="171" y="138"/>
                  </a:lnTo>
                  <a:lnTo>
                    <a:pt x="175" y="140"/>
                  </a:lnTo>
                  <a:lnTo>
                    <a:pt x="175" y="140"/>
                  </a:lnTo>
                  <a:lnTo>
                    <a:pt x="177" y="148"/>
                  </a:lnTo>
                  <a:lnTo>
                    <a:pt x="177" y="154"/>
                  </a:lnTo>
                  <a:lnTo>
                    <a:pt x="177" y="154"/>
                  </a:lnTo>
                  <a:lnTo>
                    <a:pt x="175" y="163"/>
                  </a:lnTo>
                  <a:lnTo>
                    <a:pt x="175" y="163"/>
                  </a:lnTo>
                  <a:lnTo>
                    <a:pt x="173" y="165"/>
                  </a:lnTo>
                  <a:lnTo>
                    <a:pt x="173" y="165"/>
                  </a:lnTo>
                  <a:lnTo>
                    <a:pt x="160" y="167"/>
                  </a:lnTo>
                  <a:lnTo>
                    <a:pt x="160" y="183"/>
                  </a:lnTo>
                  <a:lnTo>
                    <a:pt x="160" y="183"/>
                  </a:lnTo>
                  <a:lnTo>
                    <a:pt x="171" y="183"/>
                  </a:lnTo>
                  <a:lnTo>
                    <a:pt x="171" y="183"/>
                  </a:lnTo>
                  <a:lnTo>
                    <a:pt x="175" y="188"/>
                  </a:lnTo>
                  <a:lnTo>
                    <a:pt x="175" y="188"/>
                  </a:lnTo>
                  <a:lnTo>
                    <a:pt x="177" y="198"/>
                  </a:lnTo>
                  <a:lnTo>
                    <a:pt x="177" y="204"/>
                  </a:lnTo>
                  <a:lnTo>
                    <a:pt x="177" y="204"/>
                  </a:lnTo>
                  <a:lnTo>
                    <a:pt x="175" y="219"/>
                  </a:lnTo>
                  <a:lnTo>
                    <a:pt x="175" y="219"/>
                  </a:lnTo>
                  <a:lnTo>
                    <a:pt x="175" y="219"/>
                  </a:lnTo>
                  <a:lnTo>
                    <a:pt x="171" y="221"/>
                  </a:lnTo>
                  <a:lnTo>
                    <a:pt x="171" y="221"/>
                  </a:lnTo>
                  <a:lnTo>
                    <a:pt x="169" y="219"/>
                  </a:lnTo>
                  <a:lnTo>
                    <a:pt x="167" y="219"/>
                  </a:lnTo>
                  <a:lnTo>
                    <a:pt x="167" y="219"/>
                  </a:lnTo>
                  <a:lnTo>
                    <a:pt x="167" y="209"/>
                  </a:lnTo>
                  <a:lnTo>
                    <a:pt x="167" y="192"/>
                  </a:lnTo>
                  <a:lnTo>
                    <a:pt x="140" y="192"/>
                  </a:lnTo>
                  <a:lnTo>
                    <a:pt x="140" y="200"/>
                  </a:lnTo>
                  <a:lnTo>
                    <a:pt x="140" y="200"/>
                  </a:lnTo>
                  <a:lnTo>
                    <a:pt x="140" y="213"/>
                  </a:lnTo>
                  <a:lnTo>
                    <a:pt x="142" y="223"/>
                  </a:lnTo>
                  <a:lnTo>
                    <a:pt x="142" y="223"/>
                  </a:lnTo>
                  <a:lnTo>
                    <a:pt x="146" y="227"/>
                  </a:lnTo>
                  <a:lnTo>
                    <a:pt x="152" y="234"/>
                  </a:lnTo>
                  <a:lnTo>
                    <a:pt x="152" y="234"/>
                  </a:lnTo>
                  <a:lnTo>
                    <a:pt x="160" y="236"/>
                  </a:lnTo>
                  <a:lnTo>
                    <a:pt x="173" y="238"/>
                  </a:lnTo>
                  <a:lnTo>
                    <a:pt x="173" y="238"/>
                  </a:lnTo>
                  <a:lnTo>
                    <a:pt x="183" y="238"/>
                  </a:lnTo>
                  <a:lnTo>
                    <a:pt x="192" y="234"/>
                  </a:lnTo>
                  <a:lnTo>
                    <a:pt x="192" y="234"/>
                  </a:lnTo>
                  <a:lnTo>
                    <a:pt x="198" y="229"/>
                  </a:lnTo>
                  <a:lnTo>
                    <a:pt x="202" y="223"/>
                  </a:lnTo>
                  <a:lnTo>
                    <a:pt x="202" y="223"/>
                  </a:lnTo>
                  <a:lnTo>
                    <a:pt x="204" y="215"/>
                  </a:lnTo>
                  <a:lnTo>
                    <a:pt x="204" y="202"/>
                  </a:lnTo>
                  <a:lnTo>
                    <a:pt x="204" y="202"/>
                  </a:lnTo>
                  <a:lnTo>
                    <a:pt x="204" y="188"/>
                  </a:lnTo>
                  <a:lnTo>
                    <a:pt x="202" y="179"/>
                  </a:lnTo>
                  <a:lnTo>
                    <a:pt x="202" y="179"/>
                  </a:lnTo>
                  <a:lnTo>
                    <a:pt x="198" y="175"/>
                  </a:lnTo>
                  <a:lnTo>
                    <a:pt x="192" y="173"/>
                  </a:lnTo>
                  <a:lnTo>
                    <a:pt x="192" y="173"/>
                  </a:lnTo>
                  <a:close/>
                  <a:moveTo>
                    <a:pt x="505" y="161"/>
                  </a:moveTo>
                  <a:lnTo>
                    <a:pt x="505" y="161"/>
                  </a:lnTo>
                  <a:lnTo>
                    <a:pt x="502" y="142"/>
                  </a:lnTo>
                  <a:lnTo>
                    <a:pt x="502" y="142"/>
                  </a:lnTo>
                  <a:lnTo>
                    <a:pt x="500" y="138"/>
                  </a:lnTo>
                  <a:lnTo>
                    <a:pt x="498" y="131"/>
                  </a:lnTo>
                  <a:lnTo>
                    <a:pt x="498" y="131"/>
                  </a:lnTo>
                  <a:lnTo>
                    <a:pt x="492" y="127"/>
                  </a:lnTo>
                  <a:lnTo>
                    <a:pt x="486" y="125"/>
                  </a:lnTo>
                  <a:lnTo>
                    <a:pt x="486" y="125"/>
                  </a:lnTo>
                  <a:lnTo>
                    <a:pt x="480" y="123"/>
                  </a:lnTo>
                  <a:lnTo>
                    <a:pt x="471" y="121"/>
                  </a:lnTo>
                  <a:lnTo>
                    <a:pt x="471" y="121"/>
                  </a:lnTo>
                  <a:lnTo>
                    <a:pt x="461" y="123"/>
                  </a:lnTo>
                  <a:lnTo>
                    <a:pt x="450" y="125"/>
                  </a:lnTo>
                  <a:lnTo>
                    <a:pt x="450" y="125"/>
                  </a:lnTo>
                  <a:lnTo>
                    <a:pt x="444" y="131"/>
                  </a:lnTo>
                  <a:lnTo>
                    <a:pt x="440" y="138"/>
                  </a:lnTo>
                  <a:lnTo>
                    <a:pt x="440" y="138"/>
                  </a:lnTo>
                  <a:lnTo>
                    <a:pt x="438" y="148"/>
                  </a:lnTo>
                  <a:lnTo>
                    <a:pt x="438" y="161"/>
                  </a:lnTo>
                  <a:lnTo>
                    <a:pt x="438" y="200"/>
                  </a:lnTo>
                  <a:lnTo>
                    <a:pt x="438" y="200"/>
                  </a:lnTo>
                  <a:lnTo>
                    <a:pt x="440" y="217"/>
                  </a:lnTo>
                  <a:lnTo>
                    <a:pt x="440" y="217"/>
                  </a:lnTo>
                  <a:lnTo>
                    <a:pt x="444" y="227"/>
                  </a:lnTo>
                  <a:lnTo>
                    <a:pt x="444" y="227"/>
                  </a:lnTo>
                  <a:lnTo>
                    <a:pt x="450" y="231"/>
                  </a:lnTo>
                  <a:lnTo>
                    <a:pt x="457" y="236"/>
                  </a:lnTo>
                  <a:lnTo>
                    <a:pt x="457" y="236"/>
                  </a:lnTo>
                  <a:lnTo>
                    <a:pt x="463" y="238"/>
                  </a:lnTo>
                  <a:lnTo>
                    <a:pt x="473" y="238"/>
                  </a:lnTo>
                  <a:lnTo>
                    <a:pt x="473" y="238"/>
                  </a:lnTo>
                  <a:lnTo>
                    <a:pt x="486" y="236"/>
                  </a:lnTo>
                  <a:lnTo>
                    <a:pt x="486" y="236"/>
                  </a:lnTo>
                  <a:lnTo>
                    <a:pt x="492" y="231"/>
                  </a:lnTo>
                  <a:lnTo>
                    <a:pt x="496" y="227"/>
                  </a:lnTo>
                  <a:lnTo>
                    <a:pt x="496" y="227"/>
                  </a:lnTo>
                  <a:lnTo>
                    <a:pt x="500" y="223"/>
                  </a:lnTo>
                  <a:lnTo>
                    <a:pt x="502" y="217"/>
                  </a:lnTo>
                  <a:lnTo>
                    <a:pt x="502" y="217"/>
                  </a:lnTo>
                  <a:lnTo>
                    <a:pt x="505" y="198"/>
                  </a:lnTo>
                  <a:lnTo>
                    <a:pt x="505" y="161"/>
                  </a:lnTo>
                  <a:lnTo>
                    <a:pt x="505" y="161"/>
                  </a:lnTo>
                  <a:close/>
                  <a:moveTo>
                    <a:pt x="475" y="152"/>
                  </a:moveTo>
                  <a:lnTo>
                    <a:pt x="475" y="152"/>
                  </a:lnTo>
                  <a:lnTo>
                    <a:pt x="475" y="142"/>
                  </a:lnTo>
                  <a:lnTo>
                    <a:pt x="475" y="142"/>
                  </a:lnTo>
                  <a:lnTo>
                    <a:pt x="473" y="140"/>
                  </a:lnTo>
                  <a:lnTo>
                    <a:pt x="471" y="138"/>
                  </a:lnTo>
                  <a:lnTo>
                    <a:pt x="471" y="138"/>
                  </a:lnTo>
                  <a:lnTo>
                    <a:pt x="469" y="140"/>
                  </a:lnTo>
                  <a:lnTo>
                    <a:pt x="467" y="142"/>
                  </a:lnTo>
                  <a:lnTo>
                    <a:pt x="467" y="142"/>
                  </a:lnTo>
                  <a:lnTo>
                    <a:pt x="465" y="152"/>
                  </a:lnTo>
                  <a:lnTo>
                    <a:pt x="465" y="206"/>
                  </a:lnTo>
                  <a:lnTo>
                    <a:pt x="465" y="206"/>
                  </a:lnTo>
                  <a:lnTo>
                    <a:pt x="467" y="219"/>
                  </a:lnTo>
                  <a:lnTo>
                    <a:pt x="467" y="219"/>
                  </a:lnTo>
                  <a:lnTo>
                    <a:pt x="469" y="219"/>
                  </a:lnTo>
                  <a:lnTo>
                    <a:pt x="471" y="221"/>
                  </a:lnTo>
                  <a:lnTo>
                    <a:pt x="471" y="221"/>
                  </a:lnTo>
                  <a:lnTo>
                    <a:pt x="473" y="219"/>
                  </a:lnTo>
                  <a:lnTo>
                    <a:pt x="475" y="219"/>
                  </a:lnTo>
                  <a:lnTo>
                    <a:pt x="475" y="219"/>
                  </a:lnTo>
                  <a:lnTo>
                    <a:pt x="475" y="206"/>
                  </a:lnTo>
                  <a:lnTo>
                    <a:pt x="475" y="152"/>
                  </a:lnTo>
                  <a:lnTo>
                    <a:pt x="475" y="152"/>
                  </a:lnTo>
                  <a:close/>
                  <a:moveTo>
                    <a:pt x="427" y="161"/>
                  </a:moveTo>
                  <a:lnTo>
                    <a:pt x="427" y="161"/>
                  </a:lnTo>
                  <a:lnTo>
                    <a:pt x="427" y="142"/>
                  </a:lnTo>
                  <a:lnTo>
                    <a:pt x="427" y="142"/>
                  </a:lnTo>
                  <a:lnTo>
                    <a:pt x="425" y="138"/>
                  </a:lnTo>
                  <a:lnTo>
                    <a:pt x="421" y="131"/>
                  </a:lnTo>
                  <a:lnTo>
                    <a:pt x="421" y="131"/>
                  </a:lnTo>
                  <a:lnTo>
                    <a:pt x="417" y="127"/>
                  </a:lnTo>
                  <a:lnTo>
                    <a:pt x="411" y="125"/>
                  </a:lnTo>
                  <a:lnTo>
                    <a:pt x="411" y="125"/>
                  </a:lnTo>
                  <a:lnTo>
                    <a:pt x="402" y="123"/>
                  </a:lnTo>
                  <a:lnTo>
                    <a:pt x="394" y="121"/>
                  </a:lnTo>
                  <a:lnTo>
                    <a:pt x="394" y="121"/>
                  </a:lnTo>
                  <a:lnTo>
                    <a:pt x="384" y="123"/>
                  </a:lnTo>
                  <a:lnTo>
                    <a:pt x="375" y="125"/>
                  </a:lnTo>
                  <a:lnTo>
                    <a:pt x="375" y="125"/>
                  </a:lnTo>
                  <a:lnTo>
                    <a:pt x="369" y="131"/>
                  </a:lnTo>
                  <a:lnTo>
                    <a:pt x="365" y="138"/>
                  </a:lnTo>
                  <a:lnTo>
                    <a:pt x="365" y="138"/>
                  </a:lnTo>
                  <a:lnTo>
                    <a:pt x="363" y="148"/>
                  </a:lnTo>
                  <a:lnTo>
                    <a:pt x="363" y="161"/>
                  </a:lnTo>
                  <a:lnTo>
                    <a:pt x="363" y="200"/>
                  </a:lnTo>
                  <a:lnTo>
                    <a:pt x="363" y="200"/>
                  </a:lnTo>
                  <a:lnTo>
                    <a:pt x="363" y="217"/>
                  </a:lnTo>
                  <a:lnTo>
                    <a:pt x="363" y="217"/>
                  </a:lnTo>
                  <a:lnTo>
                    <a:pt x="369" y="227"/>
                  </a:lnTo>
                  <a:lnTo>
                    <a:pt x="369" y="227"/>
                  </a:lnTo>
                  <a:lnTo>
                    <a:pt x="373" y="231"/>
                  </a:lnTo>
                  <a:lnTo>
                    <a:pt x="379" y="236"/>
                  </a:lnTo>
                  <a:lnTo>
                    <a:pt x="379" y="236"/>
                  </a:lnTo>
                  <a:lnTo>
                    <a:pt x="388" y="238"/>
                  </a:lnTo>
                  <a:lnTo>
                    <a:pt x="396" y="238"/>
                  </a:lnTo>
                  <a:lnTo>
                    <a:pt x="396" y="238"/>
                  </a:lnTo>
                  <a:lnTo>
                    <a:pt x="411" y="236"/>
                  </a:lnTo>
                  <a:lnTo>
                    <a:pt x="411" y="236"/>
                  </a:lnTo>
                  <a:lnTo>
                    <a:pt x="415" y="231"/>
                  </a:lnTo>
                  <a:lnTo>
                    <a:pt x="421" y="227"/>
                  </a:lnTo>
                  <a:lnTo>
                    <a:pt x="421" y="227"/>
                  </a:lnTo>
                  <a:lnTo>
                    <a:pt x="423" y="223"/>
                  </a:lnTo>
                  <a:lnTo>
                    <a:pt x="425" y="217"/>
                  </a:lnTo>
                  <a:lnTo>
                    <a:pt x="425" y="217"/>
                  </a:lnTo>
                  <a:lnTo>
                    <a:pt x="427" y="198"/>
                  </a:lnTo>
                  <a:lnTo>
                    <a:pt x="427" y="161"/>
                  </a:lnTo>
                  <a:lnTo>
                    <a:pt x="427" y="161"/>
                  </a:lnTo>
                  <a:close/>
                  <a:moveTo>
                    <a:pt x="400" y="152"/>
                  </a:moveTo>
                  <a:lnTo>
                    <a:pt x="400" y="152"/>
                  </a:lnTo>
                  <a:lnTo>
                    <a:pt x="398" y="142"/>
                  </a:lnTo>
                  <a:lnTo>
                    <a:pt x="398" y="142"/>
                  </a:lnTo>
                  <a:lnTo>
                    <a:pt x="398" y="140"/>
                  </a:lnTo>
                  <a:lnTo>
                    <a:pt x="394" y="138"/>
                  </a:lnTo>
                  <a:lnTo>
                    <a:pt x="394" y="138"/>
                  </a:lnTo>
                  <a:lnTo>
                    <a:pt x="392" y="140"/>
                  </a:lnTo>
                  <a:lnTo>
                    <a:pt x="390" y="142"/>
                  </a:lnTo>
                  <a:lnTo>
                    <a:pt x="390" y="142"/>
                  </a:lnTo>
                  <a:lnTo>
                    <a:pt x="390" y="152"/>
                  </a:lnTo>
                  <a:lnTo>
                    <a:pt x="390" y="206"/>
                  </a:lnTo>
                  <a:lnTo>
                    <a:pt x="390" y="206"/>
                  </a:lnTo>
                  <a:lnTo>
                    <a:pt x="390" y="219"/>
                  </a:lnTo>
                  <a:lnTo>
                    <a:pt x="390" y="219"/>
                  </a:lnTo>
                  <a:lnTo>
                    <a:pt x="392" y="219"/>
                  </a:lnTo>
                  <a:lnTo>
                    <a:pt x="394" y="221"/>
                  </a:lnTo>
                  <a:lnTo>
                    <a:pt x="394" y="221"/>
                  </a:lnTo>
                  <a:lnTo>
                    <a:pt x="398" y="219"/>
                  </a:lnTo>
                  <a:lnTo>
                    <a:pt x="398" y="219"/>
                  </a:lnTo>
                  <a:lnTo>
                    <a:pt x="398" y="219"/>
                  </a:lnTo>
                  <a:lnTo>
                    <a:pt x="400" y="206"/>
                  </a:lnTo>
                  <a:lnTo>
                    <a:pt x="400" y="152"/>
                  </a:lnTo>
                  <a:lnTo>
                    <a:pt x="400" y="152"/>
                  </a:lnTo>
                  <a:close/>
                  <a:moveTo>
                    <a:pt x="346" y="123"/>
                  </a:moveTo>
                  <a:lnTo>
                    <a:pt x="288" y="123"/>
                  </a:lnTo>
                  <a:lnTo>
                    <a:pt x="286" y="179"/>
                  </a:lnTo>
                  <a:lnTo>
                    <a:pt x="313" y="179"/>
                  </a:lnTo>
                  <a:lnTo>
                    <a:pt x="313" y="179"/>
                  </a:lnTo>
                  <a:lnTo>
                    <a:pt x="313" y="173"/>
                  </a:lnTo>
                  <a:lnTo>
                    <a:pt x="313" y="173"/>
                  </a:lnTo>
                  <a:lnTo>
                    <a:pt x="315" y="171"/>
                  </a:lnTo>
                  <a:lnTo>
                    <a:pt x="315" y="171"/>
                  </a:lnTo>
                  <a:lnTo>
                    <a:pt x="319" y="171"/>
                  </a:lnTo>
                  <a:lnTo>
                    <a:pt x="319" y="171"/>
                  </a:lnTo>
                  <a:lnTo>
                    <a:pt x="321" y="171"/>
                  </a:lnTo>
                  <a:lnTo>
                    <a:pt x="323" y="173"/>
                  </a:lnTo>
                  <a:lnTo>
                    <a:pt x="323" y="173"/>
                  </a:lnTo>
                  <a:lnTo>
                    <a:pt x="325" y="181"/>
                  </a:lnTo>
                  <a:lnTo>
                    <a:pt x="325" y="202"/>
                  </a:lnTo>
                  <a:lnTo>
                    <a:pt x="325" y="202"/>
                  </a:lnTo>
                  <a:lnTo>
                    <a:pt x="323" y="217"/>
                  </a:lnTo>
                  <a:lnTo>
                    <a:pt x="323" y="217"/>
                  </a:lnTo>
                  <a:lnTo>
                    <a:pt x="323" y="219"/>
                  </a:lnTo>
                  <a:lnTo>
                    <a:pt x="323" y="219"/>
                  </a:lnTo>
                  <a:lnTo>
                    <a:pt x="319" y="221"/>
                  </a:lnTo>
                  <a:lnTo>
                    <a:pt x="319" y="221"/>
                  </a:lnTo>
                  <a:lnTo>
                    <a:pt x="315" y="219"/>
                  </a:lnTo>
                  <a:lnTo>
                    <a:pt x="315" y="215"/>
                  </a:lnTo>
                  <a:lnTo>
                    <a:pt x="315" y="215"/>
                  </a:lnTo>
                  <a:lnTo>
                    <a:pt x="313" y="200"/>
                  </a:lnTo>
                  <a:lnTo>
                    <a:pt x="313" y="194"/>
                  </a:lnTo>
                  <a:lnTo>
                    <a:pt x="286" y="194"/>
                  </a:lnTo>
                  <a:lnTo>
                    <a:pt x="286" y="200"/>
                  </a:lnTo>
                  <a:lnTo>
                    <a:pt x="286" y="200"/>
                  </a:lnTo>
                  <a:lnTo>
                    <a:pt x="286" y="213"/>
                  </a:lnTo>
                  <a:lnTo>
                    <a:pt x="290" y="223"/>
                  </a:lnTo>
                  <a:lnTo>
                    <a:pt x="290" y="223"/>
                  </a:lnTo>
                  <a:lnTo>
                    <a:pt x="294" y="229"/>
                  </a:lnTo>
                  <a:lnTo>
                    <a:pt x="300" y="234"/>
                  </a:lnTo>
                  <a:lnTo>
                    <a:pt x="300" y="234"/>
                  </a:lnTo>
                  <a:lnTo>
                    <a:pt x="308" y="236"/>
                  </a:lnTo>
                  <a:lnTo>
                    <a:pt x="319" y="238"/>
                  </a:lnTo>
                  <a:lnTo>
                    <a:pt x="319" y="238"/>
                  </a:lnTo>
                  <a:lnTo>
                    <a:pt x="329" y="238"/>
                  </a:lnTo>
                  <a:lnTo>
                    <a:pt x="336" y="236"/>
                  </a:lnTo>
                  <a:lnTo>
                    <a:pt x="336" y="236"/>
                  </a:lnTo>
                  <a:lnTo>
                    <a:pt x="342" y="231"/>
                  </a:lnTo>
                  <a:lnTo>
                    <a:pt x="346" y="227"/>
                  </a:lnTo>
                  <a:lnTo>
                    <a:pt x="346" y="227"/>
                  </a:lnTo>
                  <a:lnTo>
                    <a:pt x="350" y="223"/>
                  </a:lnTo>
                  <a:lnTo>
                    <a:pt x="350" y="217"/>
                  </a:lnTo>
                  <a:lnTo>
                    <a:pt x="350" y="217"/>
                  </a:lnTo>
                  <a:lnTo>
                    <a:pt x="352" y="200"/>
                  </a:lnTo>
                  <a:lnTo>
                    <a:pt x="352" y="183"/>
                  </a:lnTo>
                  <a:lnTo>
                    <a:pt x="352" y="183"/>
                  </a:lnTo>
                  <a:lnTo>
                    <a:pt x="350" y="169"/>
                  </a:lnTo>
                  <a:lnTo>
                    <a:pt x="348" y="163"/>
                  </a:lnTo>
                  <a:lnTo>
                    <a:pt x="346" y="158"/>
                  </a:lnTo>
                  <a:lnTo>
                    <a:pt x="346" y="158"/>
                  </a:lnTo>
                  <a:lnTo>
                    <a:pt x="340" y="154"/>
                  </a:lnTo>
                  <a:lnTo>
                    <a:pt x="329" y="152"/>
                  </a:lnTo>
                  <a:lnTo>
                    <a:pt x="329" y="152"/>
                  </a:lnTo>
                  <a:lnTo>
                    <a:pt x="319" y="154"/>
                  </a:lnTo>
                  <a:lnTo>
                    <a:pt x="313" y="161"/>
                  </a:lnTo>
                  <a:lnTo>
                    <a:pt x="313" y="142"/>
                  </a:lnTo>
                  <a:lnTo>
                    <a:pt x="346" y="142"/>
                  </a:lnTo>
                  <a:lnTo>
                    <a:pt x="346" y="123"/>
                  </a:lnTo>
                  <a:lnTo>
                    <a:pt x="346" y="123"/>
                  </a:lnTo>
                  <a:close/>
                  <a:moveTo>
                    <a:pt x="273" y="123"/>
                  </a:moveTo>
                  <a:lnTo>
                    <a:pt x="235" y="123"/>
                  </a:lnTo>
                  <a:lnTo>
                    <a:pt x="210" y="196"/>
                  </a:lnTo>
                  <a:lnTo>
                    <a:pt x="210" y="215"/>
                  </a:lnTo>
                  <a:lnTo>
                    <a:pt x="244" y="215"/>
                  </a:lnTo>
                  <a:lnTo>
                    <a:pt x="244" y="236"/>
                  </a:lnTo>
                  <a:lnTo>
                    <a:pt x="273" y="236"/>
                  </a:lnTo>
                  <a:lnTo>
                    <a:pt x="273" y="215"/>
                  </a:lnTo>
                  <a:lnTo>
                    <a:pt x="279" y="215"/>
                  </a:lnTo>
                  <a:lnTo>
                    <a:pt x="279" y="196"/>
                  </a:lnTo>
                  <a:lnTo>
                    <a:pt x="273" y="196"/>
                  </a:lnTo>
                  <a:lnTo>
                    <a:pt x="273" y="123"/>
                  </a:lnTo>
                  <a:lnTo>
                    <a:pt x="273" y="123"/>
                  </a:lnTo>
                  <a:close/>
                  <a:moveTo>
                    <a:pt x="244" y="196"/>
                  </a:moveTo>
                  <a:lnTo>
                    <a:pt x="244" y="148"/>
                  </a:lnTo>
                  <a:lnTo>
                    <a:pt x="231" y="196"/>
                  </a:lnTo>
                  <a:lnTo>
                    <a:pt x="244" y="196"/>
                  </a:lnTo>
                  <a:lnTo>
                    <a:pt x="244" y="196"/>
                  </a:lnTo>
                  <a:close/>
                  <a:moveTo>
                    <a:pt x="144" y="342"/>
                  </a:moveTo>
                  <a:lnTo>
                    <a:pt x="144" y="342"/>
                  </a:lnTo>
                  <a:lnTo>
                    <a:pt x="135" y="342"/>
                  </a:lnTo>
                  <a:lnTo>
                    <a:pt x="129" y="344"/>
                  </a:lnTo>
                  <a:lnTo>
                    <a:pt x="121" y="348"/>
                  </a:lnTo>
                  <a:lnTo>
                    <a:pt x="114" y="352"/>
                  </a:lnTo>
                  <a:lnTo>
                    <a:pt x="110" y="359"/>
                  </a:lnTo>
                  <a:lnTo>
                    <a:pt x="106" y="367"/>
                  </a:lnTo>
                  <a:lnTo>
                    <a:pt x="104" y="373"/>
                  </a:lnTo>
                  <a:lnTo>
                    <a:pt x="104" y="382"/>
                  </a:lnTo>
                  <a:lnTo>
                    <a:pt x="104" y="382"/>
                  </a:lnTo>
                  <a:lnTo>
                    <a:pt x="104" y="390"/>
                  </a:lnTo>
                  <a:lnTo>
                    <a:pt x="106" y="398"/>
                  </a:lnTo>
                  <a:lnTo>
                    <a:pt x="110" y="405"/>
                  </a:lnTo>
                  <a:lnTo>
                    <a:pt x="114" y="411"/>
                  </a:lnTo>
                  <a:lnTo>
                    <a:pt x="121" y="415"/>
                  </a:lnTo>
                  <a:lnTo>
                    <a:pt x="129" y="419"/>
                  </a:lnTo>
                  <a:lnTo>
                    <a:pt x="135" y="421"/>
                  </a:lnTo>
                  <a:lnTo>
                    <a:pt x="144" y="423"/>
                  </a:lnTo>
                  <a:lnTo>
                    <a:pt x="144" y="423"/>
                  </a:lnTo>
                  <a:lnTo>
                    <a:pt x="152" y="421"/>
                  </a:lnTo>
                  <a:lnTo>
                    <a:pt x="160" y="419"/>
                  </a:lnTo>
                  <a:lnTo>
                    <a:pt x="167" y="415"/>
                  </a:lnTo>
                  <a:lnTo>
                    <a:pt x="173" y="411"/>
                  </a:lnTo>
                  <a:lnTo>
                    <a:pt x="177" y="405"/>
                  </a:lnTo>
                  <a:lnTo>
                    <a:pt x="181" y="398"/>
                  </a:lnTo>
                  <a:lnTo>
                    <a:pt x="183" y="390"/>
                  </a:lnTo>
                  <a:lnTo>
                    <a:pt x="185" y="382"/>
                  </a:lnTo>
                  <a:lnTo>
                    <a:pt x="185" y="382"/>
                  </a:lnTo>
                  <a:lnTo>
                    <a:pt x="183" y="373"/>
                  </a:lnTo>
                  <a:lnTo>
                    <a:pt x="181" y="367"/>
                  </a:lnTo>
                  <a:lnTo>
                    <a:pt x="177" y="359"/>
                  </a:lnTo>
                  <a:lnTo>
                    <a:pt x="173" y="352"/>
                  </a:lnTo>
                  <a:lnTo>
                    <a:pt x="167" y="348"/>
                  </a:lnTo>
                  <a:lnTo>
                    <a:pt x="160" y="344"/>
                  </a:lnTo>
                  <a:lnTo>
                    <a:pt x="152" y="342"/>
                  </a:lnTo>
                  <a:lnTo>
                    <a:pt x="144" y="342"/>
                  </a:lnTo>
                  <a:lnTo>
                    <a:pt x="144" y="342"/>
                  </a:lnTo>
                  <a:close/>
                  <a:moveTo>
                    <a:pt x="144" y="557"/>
                  </a:moveTo>
                  <a:lnTo>
                    <a:pt x="144" y="557"/>
                  </a:lnTo>
                  <a:lnTo>
                    <a:pt x="135" y="559"/>
                  </a:lnTo>
                  <a:lnTo>
                    <a:pt x="129" y="561"/>
                  </a:lnTo>
                  <a:lnTo>
                    <a:pt x="121" y="565"/>
                  </a:lnTo>
                  <a:lnTo>
                    <a:pt x="114" y="569"/>
                  </a:lnTo>
                  <a:lnTo>
                    <a:pt x="110" y="576"/>
                  </a:lnTo>
                  <a:lnTo>
                    <a:pt x="106" y="582"/>
                  </a:lnTo>
                  <a:lnTo>
                    <a:pt x="104" y="590"/>
                  </a:lnTo>
                  <a:lnTo>
                    <a:pt x="104" y="599"/>
                  </a:lnTo>
                  <a:lnTo>
                    <a:pt x="104" y="599"/>
                  </a:lnTo>
                  <a:lnTo>
                    <a:pt x="104" y="607"/>
                  </a:lnTo>
                  <a:lnTo>
                    <a:pt x="106" y="613"/>
                  </a:lnTo>
                  <a:lnTo>
                    <a:pt x="110" y="622"/>
                  </a:lnTo>
                  <a:lnTo>
                    <a:pt x="114" y="628"/>
                  </a:lnTo>
                  <a:lnTo>
                    <a:pt x="121" y="632"/>
                  </a:lnTo>
                  <a:lnTo>
                    <a:pt x="129" y="636"/>
                  </a:lnTo>
                  <a:lnTo>
                    <a:pt x="135" y="638"/>
                  </a:lnTo>
                  <a:lnTo>
                    <a:pt x="144" y="638"/>
                  </a:lnTo>
                  <a:lnTo>
                    <a:pt x="144" y="638"/>
                  </a:lnTo>
                  <a:lnTo>
                    <a:pt x="152" y="638"/>
                  </a:lnTo>
                  <a:lnTo>
                    <a:pt x="160" y="636"/>
                  </a:lnTo>
                  <a:lnTo>
                    <a:pt x="167" y="632"/>
                  </a:lnTo>
                  <a:lnTo>
                    <a:pt x="173" y="628"/>
                  </a:lnTo>
                  <a:lnTo>
                    <a:pt x="177" y="622"/>
                  </a:lnTo>
                  <a:lnTo>
                    <a:pt x="181" y="613"/>
                  </a:lnTo>
                  <a:lnTo>
                    <a:pt x="183" y="607"/>
                  </a:lnTo>
                  <a:lnTo>
                    <a:pt x="185" y="599"/>
                  </a:lnTo>
                  <a:lnTo>
                    <a:pt x="185" y="599"/>
                  </a:lnTo>
                  <a:lnTo>
                    <a:pt x="183" y="590"/>
                  </a:lnTo>
                  <a:lnTo>
                    <a:pt x="181" y="582"/>
                  </a:lnTo>
                  <a:lnTo>
                    <a:pt x="177" y="576"/>
                  </a:lnTo>
                  <a:lnTo>
                    <a:pt x="173" y="569"/>
                  </a:lnTo>
                  <a:lnTo>
                    <a:pt x="167" y="565"/>
                  </a:lnTo>
                  <a:lnTo>
                    <a:pt x="160" y="561"/>
                  </a:lnTo>
                  <a:lnTo>
                    <a:pt x="152" y="559"/>
                  </a:lnTo>
                  <a:lnTo>
                    <a:pt x="144" y="557"/>
                  </a:lnTo>
                  <a:lnTo>
                    <a:pt x="144" y="557"/>
                  </a:lnTo>
                  <a:close/>
                  <a:moveTo>
                    <a:pt x="371" y="557"/>
                  </a:moveTo>
                  <a:lnTo>
                    <a:pt x="371" y="557"/>
                  </a:lnTo>
                  <a:lnTo>
                    <a:pt x="363" y="559"/>
                  </a:lnTo>
                  <a:lnTo>
                    <a:pt x="356" y="561"/>
                  </a:lnTo>
                  <a:lnTo>
                    <a:pt x="348" y="565"/>
                  </a:lnTo>
                  <a:lnTo>
                    <a:pt x="342" y="569"/>
                  </a:lnTo>
                  <a:lnTo>
                    <a:pt x="338" y="576"/>
                  </a:lnTo>
                  <a:lnTo>
                    <a:pt x="334" y="582"/>
                  </a:lnTo>
                  <a:lnTo>
                    <a:pt x="331" y="590"/>
                  </a:lnTo>
                  <a:lnTo>
                    <a:pt x="331" y="599"/>
                  </a:lnTo>
                  <a:lnTo>
                    <a:pt x="331" y="599"/>
                  </a:lnTo>
                  <a:lnTo>
                    <a:pt x="331" y="607"/>
                  </a:lnTo>
                  <a:lnTo>
                    <a:pt x="334" y="613"/>
                  </a:lnTo>
                  <a:lnTo>
                    <a:pt x="338" y="622"/>
                  </a:lnTo>
                  <a:lnTo>
                    <a:pt x="342" y="628"/>
                  </a:lnTo>
                  <a:lnTo>
                    <a:pt x="348" y="632"/>
                  </a:lnTo>
                  <a:lnTo>
                    <a:pt x="356" y="636"/>
                  </a:lnTo>
                  <a:lnTo>
                    <a:pt x="363" y="638"/>
                  </a:lnTo>
                  <a:lnTo>
                    <a:pt x="371" y="638"/>
                  </a:lnTo>
                  <a:lnTo>
                    <a:pt x="371" y="638"/>
                  </a:lnTo>
                  <a:lnTo>
                    <a:pt x="379" y="638"/>
                  </a:lnTo>
                  <a:lnTo>
                    <a:pt x="388" y="636"/>
                  </a:lnTo>
                  <a:lnTo>
                    <a:pt x="394" y="632"/>
                  </a:lnTo>
                  <a:lnTo>
                    <a:pt x="400" y="628"/>
                  </a:lnTo>
                  <a:lnTo>
                    <a:pt x="404" y="622"/>
                  </a:lnTo>
                  <a:lnTo>
                    <a:pt x="409" y="613"/>
                  </a:lnTo>
                  <a:lnTo>
                    <a:pt x="411" y="607"/>
                  </a:lnTo>
                  <a:lnTo>
                    <a:pt x="413" y="599"/>
                  </a:lnTo>
                  <a:lnTo>
                    <a:pt x="413" y="599"/>
                  </a:lnTo>
                  <a:lnTo>
                    <a:pt x="411" y="590"/>
                  </a:lnTo>
                  <a:lnTo>
                    <a:pt x="409" y="582"/>
                  </a:lnTo>
                  <a:lnTo>
                    <a:pt x="404" y="576"/>
                  </a:lnTo>
                  <a:lnTo>
                    <a:pt x="400" y="569"/>
                  </a:lnTo>
                  <a:lnTo>
                    <a:pt x="394" y="565"/>
                  </a:lnTo>
                  <a:lnTo>
                    <a:pt x="388" y="561"/>
                  </a:lnTo>
                  <a:lnTo>
                    <a:pt x="379" y="559"/>
                  </a:lnTo>
                  <a:lnTo>
                    <a:pt x="371" y="557"/>
                  </a:lnTo>
                  <a:lnTo>
                    <a:pt x="371" y="557"/>
                  </a:lnTo>
                  <a:close/>
                  <a:moveTo>
                    <a:pt x="258" y="557"/>
                  </a:moveTo>
                  <a:lnTo>
                    <a:pt x="258" y="557"/>
                  </a:lnTo>
                  <a:lnTo>
                    <a:pt x="250" y="559"/>
                  </a:lnTo>
                  <a:lnTo>
                    <a:pt x="244" y="561"/>
                  </a:lnTo>
                  <a:lnTo>
                    <a:pt x="238" y="565"/>
                  </a:lnTo>
                  <a:lnTo>
                    <a:pt x="231" y="569"/>
                  </a:lnTo>
                  <a:lnTo>
                    <a:pt x="225" y="576"/>
                  </a:lnTo>
                  <a:lnTo>
                    <a:pt x="223" y="582"/>
                  </a:lnTo>
                  <a:lnTo>
                    <a:pt x="219" y="590"/>
                  </a:lnTo>
                  <a:lnTo>
                    <a:pt x="219" y="599"/>
                  </a:lnTo>
                  <a:lnTo>
                    <a:pt x="219" y="599"/>
                  </a:lnTo>
                  <a:lnTo>
                    <a:pt x="219" y="607"/>
                  </a:lnTo>
                  <a:lnTo>
                    <a:pt x="223" y="613"/>
                  </a:lnTo>
                  <a:lnTo>
                    <a:pt x="225" y="622"/>
                  </a:lnTo>
                  <a:lnTo>
                    <a:pt x="231" y="628"/>
                  </a:lnTo>
                  <a:lnTo>
                    <a:pt x="238" y="632"/>
                  </a:lnTo>
                  <a:lnTo>
                    <a:pt x="244" y="636"/>
                  </a:lnTo>
                  <a:lnTo>
                    <a:pt x="250" y="638"/>
                  </a:lnTo>
                  <a:lnTo>
                    <a:pt x="258" y="638"/>
                  </a:lnTo>
                  <a:lnTo>
                    <a:pt x="258" y="638"/>
                  </a:lnTo>
                  <a:lnTo>
                    <a:pt x="267" y="638"/>
                  </a:lnTo>
                  <a:lnTo>
                    <a:pt x="275" y="636"/>
                  </a:lnTo>
                  <a:lnTo>
                    <a:pt x="281" y="632"/>
                  </a:lnTo>
                  <a:lnTo>
                    <a:pt x="288" y="628"/>
                  </a:lnTo>
                  <a:lnTo>
                    <a:pt x="292" y="622"/>
                  </a:lnTo>
                  <a:lnTo>
                    <a:pt x="296" y="613"/>
                  </a:lnTo>
                  <a:lnTo>
                    <a:pt x="298" y="607"/>
                  </a:lnTo>
                  <a:lnTo>
                    <a:pt x="300" y="599"/>
                  </a:lnTo>
                  <a:lnTo>
                    <a:pt x="300" y="599"/>
                  </a:lnTo>
                  <a:lnTo>
                    <a:pt x="298" y="590"/>
                  </a:lnTo>
                  <a:lnTo>
                    <a:pt x="296" y="582"/>
                  </a:lnTo>
                  <a:lnTo>
                    <a:pt x="292" y="576"/>
                  </a:lnTo>
                  <a:lnTo>
                    <a:pt x="288" y="569"/>
                  </a:lnTo>
                  <a:lnTo>
                    <a:pt x="281" y="565"/>
                  </a:lnTo>
                  <a:lnTo>
                    <a:pt x="275" y="561"/>
                  </a:lnTo>
                  <a:lnTo>
                    <a:pt x="267" y="559"/>
                  </a:lnTo>
                  <a:lnTo>
                    <a:pt x="258" y="557"/>
                  </a:lnTo>
                  <a:lnTo>
                    <a:pt x="258" y="557"/>
                  </a:lnTo>
                  <a:close/>
                  <a:moveTo>
                    <a:pt x="144" y="669"/>
                  </a:moveTo>
                  <a:lnTo>
                    <a:pt x="144" y="669"/>
                  </a:lnTo>
                  <a:lnTo>
                    <a:pt x="135" y="669"/>
                  </a:lnTo>
                  <a:lnTo>
                    <a:pt x="129" y="672"/>
                  </a:lnTo>
                  <a:lnTo>
                    <a:pt x="121" y="676"/>
                  </a:lnTo>
                  <a:lnTo>
                    <a:pt x="114" y="682"/>
                  </a:lnTo>
                  <a:lnTo>
                    <a:pt x="110" y="686"/>
                  </a:lnTo>
                  <a:lnTo>
                    <a:pt x="106" y="695"/>
                  </a:lnTo>
                  <a:lnTo>
                    <a:pt x="104" y="701"/>
                  </a:lnTo>
                  <a:lnTo>
                    <a:pt x="104" y="709"/>
                  </a:lnTo>
                  <a:lnTo>
                    <a:pt x="104" y="709"/>
                  </a:lnTo>
                  <a:lnTo>
                    <a:pt x="104" y="717"/>
                  </a:lnTo>
                  <a:lnTo>
                    <a:pt x="106" y="726"/>
                  </a:lnTo>
                  <a:lnTo>
                    <a:pt x="110" y="732"/>
                  </a:lnTo>
                  <a:lnTo>
                    <a:pt x="114" y="738"/>
                  </a:lnTo>
                  <a:lnTo>
                    <a:pt x="121" y="742"/>
                  </a:lnTo>
                  <a:lnTo>
                    <a:pt x="129" y="747"/>
                  </a:lnTo>
                  <a:lnTo>
                    <a:pt x="135" y="749"/>
                  </a:lnTo>
                  <a:lnTo>
                    <a:pt x="144" y="751"/>
                  </a:lnTo>
                  <a:lnTo>
                    <a:pt x="144" y="751"/>
                  </a:lnTo>
                  <a:lnTo>
                    <a:pt x="152" y="749"/>
                  </a:lnTo>
                  <a:lnTo>
                    <a:pt x="160" y="747"/>
                  </a:lnTo>
                  <a:lnTo>
                    <a:pt x="167" y="742"/>
                  </a:lnTo>
                  <a:lnTo>
                    <a:pt x="173" y="738"/>
                  </a:lnTo>
                  <a:lnTo>
                    <a:pt x="177" y="732"/>
                  </a:lnTo>
                  <a:lnTo>
                    <a:pt x="181" y="726"/>
                  </a:lnTo>
                  <a:lnTo>
                    <a:pt x="183" y="717"/>
                  </a:lnTo>
                  <a:lnTo>
                    <a:pt x="185" y="709"/>
                  </a:lnTo>
                  <a:lnTo>
                    <a:pt x="185" y="709"/>
                  </a:lnTo>
                  <a:lnTo>
                    <a:pt x="183" y="701"/>
                  </a:lnTo>
                  <a:lnTo>
                    <a:pt x="181" y="695"/>
                  </a:lnTo>
                  <a:lnTo>
                    <a:pt x="177" y="686"/>
                  </a:lnTo>
                  <a:lnTo>
                    <a:pt x="173" y="682"/>
                  </a:lnTo>
                  <a:lnTo>
                    <a:pt x="167" y="676"/>
                  </a:lnTo>
                  <a:lnTo>
                    <a:pt x="160" y="672"/>
                  </a:lnTo>
                  <a:lnTo>
                    <a:pt x="152" y="669"/>
                  </a:lnTo>
                  <a:lnTo>
                    <a:pt x="144" y="669"/>
                  </a:lnTo>
                  <a:lnTo>
                    <a:pt x="144" y="669"/>
                  </a:lnTo>
                  <a:close/>
                  <a:moveTo>
                    <a:pt x="523" y="709"/>
                  </a:moveTo>
                  <a:lnTo>
                    <a:pt x="523" y="709"/>
                  </a:lnTo>
                  <a:lnTo>
                    <a:pt x="523" y="599"/>
                  </a:lnTo>
                  <a:lnTo>
                    <a:pt x="523" y="599"/>
                  </a:lnTo>
                  <a:lnTo>
                    <a:pt x="521" y="590"/>
                  </a:lnTo>
                  <a:lnTo>
                    <a:pt x="519" y="582"/>
                  </a:lnTo>
                  <a:lnTo>
                    <a:pt x="515" y="576"/>
                  </a:lnTo>
                  <a:lnTo>
                    <a:pt x="511" y="569"/>
                  </a:lnTo>
                  <a:lnTo>
                    <a:pt x="505" y="565"/>
                  </a:lnTo>
                  <a:lnTo>
                    <a:pt x="498" y="561"/>
                  </a:lnTo>
                  <a:lnTo>
                    <a:pt x="490" y="559"/>
                  </a:lnTo>
                  <a:lnTo>
                    <a:pt x="482" y="557"/>
                  </a:lnTo>
                  <a:lnTo>
                    <a:pt x="482" y="557"/>
                  </a:lnTo>
                  <a:lnTo>
                    <a:pt x="473" y="559"/>
                  </a:lnTo>
                  <a:lnTo>
                    <a:pt x="467" y="561"/>
                  </a:lnTo>
                  <a:lnTo>
                    <a:pt x="461" y="565"/>
                  </a:lnTo>
                  <a:lnTo>
                    <a:pt x="455" y="569"/>
                  </a:lnTo>
                  <a:lnTo>
                    <a:pt x="448" y="576"/>
                  </a:lnTo>
                  <a:lnTo>
                    <a:pt x="446" y="582"/>
                  </a:lnTo>
                  <a:lnTo>
                    <a:pt x="442" y="590"/>
                  </a:lnTo>
                  <a:lnTo>
                    <a:pt x="442" y="599"/>
                  </a:lnTo>
                  <a:lnTo>
                    <a:pt x="442" y="709"/>
                  </a:lnTo>
                  <a:lnTo>
                    <a:pt x="442" y="709"/>
                  </a:lnTo>
                  <a:lnTo>
                    <a:pt x="442" y="709"/>
                  </a:lnTo>
                  <a:lnTo>
                    <a:pt x="442" y="709"/>
                  </a:lnTo>
                  <a:lnTo>
                    <a:pt x="442" y="717"/>
                  </a:lnTo>
                  <a:lnTo>
                    <a:pt x="446" y="726"/>
                  </a:lnTo>
                  <a:lnTo>
                    <a:pt x="448" y="732"/>
                  </a:lnTo>
                  <a:lnTo>
                    <a:pt x="455" y="738"/>
                  </a:lnTo>
                  <a:lnTo>
                    <a:pt x="461" y="742"/>
                  </a:lnTo>
                  <a:lnTo>
                    <a:pt x="467" y="747"/>
                  </a:lnTo>
                  <a:lnTo>
                    <a:pt x="473" y="749"/>
                  </a:lnTo>
                  <a:lnTo>
                    <a:pt x="482" y="751"/>
                  </a:lnTo>
                  <a:lnTo>
                    <a:pt x="482" y="751"/>
                  </a:lnTo>
                  <a:lnTo>
                    <a:pt x="490" y="749"/>
                  </a:lnTo>
                  <a:lnTo>
                    <a:pt x="498" y="747"/>
                  </a:lnTo>
                  <a:lnTo>
                    <a:pt x="505" y="742"/>
                  </a:lnTo>
                  <a:lnTo>
                    <a:pt x="511" y="738"/>
                  </a:lnTo>
                  <a:lnTo>
                    <a:pt x="515" y="732"/>
                  </a:lnTo>
                  <a:lnTo>
                    <a:pt x="519" y="726"/>
                  </a:lnTo>
                  <a:lnTo>
                    <a:pt x="521" y="717"/>
                  </a:lnTo>
                  <a:lnTo>
                    <a:pt x="523" y="709"/>
                  </a:lnTo>
                  <a:lnTo>
                    <a:pt x="523" y="709"/>
                  </a:lnTo>
                  <a:lnTo>
                    <a:pt x="523" y="709"/>
                  </a:lnTo>
                  <a:close/>
                  <a:moveTo>
                    <a:pt x="371" y="669"/>
                  </a:moveTo>
                  <a:lnTo>
                    <a:pt x="371" y="669"/>
                  </a:lnTo>
                  <a:lnTo>
                    <a:pt x="363" y="669"/>
                  </a:lnTo>
                  <a:lnTo>
                    <a:pt x="356" y="672"/>
                  </a:lnTo>
                  <a:lnTo>
                    <a:pt x="348" y="676"/>
                  </a:lnTo>
                  <a:lnTo>
                    <a:pt x="342" y="682"/>
                  </a:lnTo>
                  <a:lnTo>
                    <a:pt x="338" y="686"/>
                  </a:lnTo>
                  <a:lnTo>
                    <a:pt x="334" y="695"/>
                  </a:lnTo>
                  <a:lnTo>
                    <a:pt x="331" y="701"/>
                  </a:lnTo>
                  <a:lnTo>
                    <a:pt x="331" y="709"/>
                  </a:lnTo>
                  <a:lnTo>
                    <a:pt x="331" y="709"/>
                  </a:lnTo>
                  <a:lnTo>
                    <a:pt x="331" y="717"/>
                  </a:lnTo>
                  <a:lnTo>
                    <a:pt x="334" y="726"/>
                  </a:lnTo>
                  <a:lnTo>
                    <a:pt x="338" y="732"/>
                  </a:lnTo>
                  <a:lnTo>
                    <a:pt x="342" y="738"/>
                  </a:lnTo>
                  <a:lnTo>
                    <a:pt x="348" y="742"/>
                  </a:lnTo>
                  <a:lnTo>
                    <a:pt x="356" y="747"/>
                  </a:lnTo>
                  <a:lnTo>
                    <a:pt x="363" y="749"/>
                  </a:lnTo>
                  <a:lnTo>
                    <a:pt x="371" y="751"/>
                  </a:lnTo>
                  <a:lnTo>
                    <a:pt x="371" y="751"/>
                  </a:lnTo>
                  <a:lnTo>
                    <a:pt x="379" y="749"/>
                  </a:lnTo>
                  <a:lnTo>
                    <a:pt x="388" y="747"/>
                  </a:lnTo>
                  <a:lnTo>
                    <a:pt x="394" y="742"/>
                  </a:lnTo>
                  <a:lnTo>
                    <a:pt x="400" y="738"/>
                  </a:lnTo>
                  <a:lnTo>
                    <a:pt x="404" y="732"/>
                  </a:lnTo>
                  <a:lnTo>
                    <a:pt x="409" y="726"/>
                  </a:lnTo>
                  <a:lnTo>
                    <a:pt x="411" y="717"/>
                  </a:lnTo>
                  <a:lnTo>
                    <a:pt x="413" y="709"/>
                  </a:lnTo>
                  <a:lnTo>
                    <a:pt x="413" y="709"/>
                  </a:lnTo>
                  <a:lnTo>
                    <a:pt x="411" y="701"/>
                  </a:lnTo>
                  <a:lnTo>
                    <a:pt x="409" y="695"/>
                  </a:lnTo>
                  <a:lnTo>
                    <a:pt x="404" y="686"/>
                  </a:lnTo>
                  <a:lnTo>
                    <a:pt x="400" y="682"/>
                  </a:lnTo>
                  <a:lnTo>
                    <a:pt x="394" y="676"/>
                  </a:lnTo>
                  <a:lnTo>
                    <a:pt x="388" y="672"/>
                  </a:lnTo>
                  <a:lnTo>
                    <a:pt x="379" y="669"/>
                  </a:lnTo>
                  <a:lnTo>
                    <a:pt x="371" y="669"/>
                  </a:lnTo>
                  <a:lnTo>
                    <a:pt x="371" y="669"/>
                  </a:lnTo>
                  <a:close/>
                  <a:moveTo>
                    <a:pt x="258" y="669"/>
                  </a:moveTo>
                  <a:lnTo>
                    <a:pt x="258" y="669"/>
                  </a:lnTo>
                  <a:lnTo>
                    <a:pt x="250" y="669"/>
                  </a:lnTo>
                  <a:lnTo>
                    <a:pt x="244" y="672"/>
                  </a:lnTo>
                  <a:lnTo>
                    <a:pt x="238" y="676"/>
                  </a:lnTo>
                  <a:lnTo>
                    <a:pt x="231" y="682"/>
                  </a:lnTo>
                  <a:lnTo>
                    <a:pt x="225" y="686"/>
                  </a:lnTo>
                  <a:lnTo>
                    <a:pt x="223" y="695"/>
                  </a:lnTo>
                  <a:lnTo>
                    <a:pt x="219" y="701"/>
                  </a:lnTo>
                  <a:lnTo>
                    <a:pt x="219" y="709"/>
                  </a:lnTo>
                  <a:lnTo>
                    <a:pt x="219" y="709"/>
                  </a:lnTo>
                  <a:lnTo>
                    <a:pt x="219" y="717"/>
                  </a:lnTo>
                  <a:lnTo>
                    <a:pt x="223" y="726"/>
                  </a:lnTo>
                  <a:lnTo>
                    <a:pt x="225" y="732"/>
                  </a:lnTo>
                  <a:lnTo>
                    <a:pt x="231" y="738"/>
                  </a:lnTo>
                  <a:lnTo>
                    <a:pt x="238" y="742"/>
                  </a:lnTo>
                  <a:lnTo>
                    <a:pt x="244" y="747"/>
                  </a:lnTo>
                  <a:lnTo>
                    <a:pt x="250" y="749"/>
                  </a:lnTo>
                  <a:lnTo>
                    <a:pt x="258" y="751"/>
                  </a:lnTo>
                  <a:lnTo>
                    <a:pt x="258" y="751"/>
                  </a:lnTo>
                  <a:lnTo>
                    <a:pt x="267" y="749"/>
                  </a:lnTo>
                  <a:lnTo>
                    <a:pt x="275" y="747"/>
                  </a:lnTo>
                  <a:lnTo>
                    <a:pt x="281" y="742"/>
                  </a:lnTo>
                  <a:lnTo>
                    <a:pt x="288" y="738"/>
                  </a:lnTo>
                  <a:lnTo>
                    <a:pt x="292" y="732"/>
                  </a:lnTo>
                  <a:lnTo>
                    <a:pt x="296" y="726"/>
                  </a:lnTo>
                  <a:lnTo>
                    <a:pt x="298" y="717"/>
                  </a:lnTo>
                  <a:lnTo>
                    <a:pt x="300" y="709"/>
                  </a:lnTo>
                  <a:lnTo>
                    <a:pt x="300" y="709"/>
                  </a:lnTo>
                  <a:lnTo>
                    <a:pt x="298" y="701"/>
                  </a:lnTo>
                  <a:lnTo>
                    <a:pt x="296" y="695"/>
                  </a:lnTo>
                  <a:lnTo>
                    <a:pt x="292" y="686"/>
                  </a:lnTo>
                  <a:lnTo>
                    <a:pt x="288" y="682"/>
                  </a:lnTo>
                  <a:lnTo>
                    <a:pt x="281" y="676"/>
                  </a:lnTo>
                  <a:lnTo>
                    <a:pt x="275" y="672"/>
                  </a:lnTo>
                  <a:lnTo>
                    <a:pt x="267" y="669"/>
                  </a:lnTo>
                  <a:lnTo>
                    <a:pt x="258" y="669"/>
                  </a:lnTo>
                  <a:lnTo>
                    <a:pt x="258" y="669"/>
                  </a:lnTo>
                  <a:close/>
                  <a:moveTo>
                    <a:pt x="144" y="453"/>
                  </a:moveTo>
                  <a:lnTo>
                    <a:pt x="144" y="453"/>
                  </a:lnTo>
                  <a:lnTo>
                    <a:pt x="135" y="453"/>
                  </a:lnTo>
                  <a:lnTo>
                    <a:pt x="129" y="455"/>
                  </a:lnTo>
                  <a:lnTo>
                    <a:pt x="121" y="459"/>
                  </a:lnTo>
                  <a:lnTo>
                    <a:pt x="114" y="465"/>
                  </a:lnTo>
                  <a:lnTo>
                    <a:pt x="110" y="469"/>
                  </a:lnTo>
                  <a:lnTo>
                    <a:pt x="106" y="478"/>
                  </a:lnTo>
                  <a:lnTo>
                    <a:pt x="104" y="484"/>
                  </a:lnTo>
                  <a:lnTo>
                    <a:pt x="104" y="492"/>
                  </a:lnTo>
                  <a:lnTo>
                    <a:pt x="104" y="492"/>
                  </a:lnTo>
                  <a:lnTo>
                    <a:pt x="104" y="501"/>
                  </a:lnTo>
                  <a:lnTo>
                    <a:pt x="106" y="509"/>
                  </a:lnTo>
                  <a:lnTo>
                    <a:pt x="110" y="515"/>
                  </a:lnTo>
                  <a:lnTo>
                    <a:pt x="114" y="521"/>
                  </a:lnTo>
                  <a:lnTo>
                    <a:pt x="121" y="526"/>
                  </a:lnTo>
                  <a:lnTo>
                    <a:pt x="129" y="530"/>
                  </a:lnTo>
                  <a:lnTo>
                    <a:pt x="135" y="532"/>
                  </a:lnTo>
                  <a:lnTo>
                    <a:pt x="144" y="534"/>
                  </a:lnTo>
                  <a:lnTo>
                    <a:pt x="144" y="534"/>
                  </a:lnTo>
                  <a:lnTo>
                    <a:pt x="152" y="532"/>
                  </a:lnTo>
                  <a:lnTo>
                    <a:pt x="160" y="530"/>
                  </a:lnTo>
                  <a:lnTo>
                    <a:pt x="167" y="526"/>
                  </a:lnTo>
                  <a:lnTo>
                    <a:pt x="173" y="521"/>
                  </a:lnTo>
                  <a:lnTo>
                    <a:pt x="177" y="515"/>
                  </a:lnTo>
                  <a:lnTo>
                    <a:pt x="181" y="509"/>
                  </a:lnTo>
                  <a:lnTo>
                    <a:pt x="183" y="501"/>
                  </a:lnTo>
                  <a:lnTo>
                    <a:pt x="185" y="492"/>
                  </a:lnTo>
                  <a:lnTo>
                    <a:pt x="185" y="492"/>
                  </a:lnTo>
                  <a:lnTo>
                    <a:pt x="183" y="484"/>
                  </a:lnTo>
                  <a:lnTo>
                    <a:pt x="181" y="478"/>
                  </a:lnTo>
                  <a:lnTo>
                    <a:pt x="177" y="469"/>
                  </a:lnTo>
                  <a:lnTo>
                    <a:pt x="173" y="465"/>
                  </a:lnTo>
                  <a:lnTo>
                    <a:pt x="167" y="459"/>
                  </a:lnTo>
                  <a:lnTo>
                    <a:pt x="160" y="455"/>
                  </a:lnTo>
                  <a:lnTo>
                    <a:pt x="152" y="453"/>
                  </a:lnTo>
                  <a:lnTo>
                    <a:pt x="144" y="453"/>
                  </a:lnTo>
                  <a:lnTo>
                    <a:pt x="144" y="453"/>
                  </a:lnTo>
                  <a:close/>
                  <a:moveTo>
                    <a:pt x="482" y="453"/>
                  </a:moveTo>
                  <a:lnTo>
                    <a:pt x="482" y="453"/>
                  </a:lnTo>
                  <a:lnTo>
                    <a:pt x="473" y="453"/>
                  </a:lnTo>
                  <a:lnTo>
                    <a:pt x="467" y="455"/>
                  </a:lnTo>
                  <a:lnTo>
                    <a:pt x="461" y="459"/>
                  </a:lnTo>
                  <a:lnTo>
                    <a:pt x="455" y="465"/>
                  </a:lnTo>
                  <a:lnTo>
                    <a:pt x="448" y="469"/>
                  </a:lnTo>
                  <a:lnTo>
                    <a:pt x="446" y="478"/>
                  </a:lnTo>
                  <a:lnTo>
                    <a:pt x="442" y="484"/>
                  </a:lnTo>
                  <a:lnTo>
                    <a:pt x="442" y="492"/>
                  </a:lnTo>
                  <a:lnTo>
                    <a:pt x="442" y="492"/>
                  </a:lnTo>
                  <a:lnTo>
                    <a:pt x="442" y="501"/>
                  </a:lnTo>
                  <a:lnTo>
                    <a:pt x="446" y="509"/>
                  </a:lnTo>
                  <a:lnTo>
                    <a:pt x="448" y="515"/>
                  </a:lnTo>
                  <a:lnTo>
                    <a:pt x="455" y="521"/>
                  </a:lnTo>
                  <a:lnTo>
                    <a:pt x="461" y="526"/>
                  </a:lnTo>
                  <a:lnTo>
                    <a:pt x="467" y="530"/>
                  </a:lnTo>
                  <a:lnTo>
                    <a:pt x="473" y="532"/>
                  </a:lnTo>
                  <a:lnTo>
                    <a:pt x="482" y="534"/>
                  </a:lnTo>
                  <a:lnTo>
                    <a:pt x="482" y="534"/>
                  </a:lnTo>
                  <a:lnTo>
                    <a:pt x="490" y="532"/>
                  </a:lnTo>
                  <a:lnTo>
                    <a:pt x="498" y="530"/>
                  </a:lnTo>
                  <a:lnTo>
                    <a:pt x="505" y="526"/>
                  </a:lnTo>
                  <a:lnTo>
                    <a:pt x="511" y="521"/>
                  </a:lnTo>
                  <a:lnTo>
                    <a:pt x="515" y="515"/>
                  </a:lnTo>
                  <a:lnTo>
                    <a:pt x="519" y="509"/>
                  </a:lnTo>
                  <a:lnTo>
                    <a:pt x="521" y="501"/>
                  </a:lnTo>
                  <a:lnTo>
                    <a:pt x="523" y="492"/>
                  </a:lnTo>
                  <a:lnTo>
                    <a:pt x="523" y="492"/>
                  </a:lnTo>
                  <a:lnTo>
                    <a:pt x="521" y="484"/>
                  </a:lnTo>
                  <a:lnTo>
                    <a:pt x="519" y="478"/>
                  </a:lnTo>
                  <a:lnTo>
                    <a:pt x="515" y="469"/>
                  </a:lnTo>
                  <a:lnTo>
                    <a:pt x="511" y="465"/>
                  </a:lnTo>
                  <a:lnTo>
                    <a:pt x="505" y="459"/>
                  </a:lnTo>
                  <a:lnTo>
                    <a:pt x="498" y="455"/>
                  </a:lnTo>
                  <a:lnTo>
                    <a:pt x="490" y="453"/>
                  </a:lnTo>
                  <a:lnTo>
                    <a:pt x="482" y="453"/>
                  </a:lnTo>
                  <a:lnTo>
                    <a:pt x="482" y="453"/>
                  </a:lnTo>
                  <a:close/>
                  <a:moveTo>
                    <a:pt x="371" y="453"/>
                  </a:moveTo>
                  <a:lnTo>
                    <a:pt x="371" y="453"/>
                  </a:lnTo>
                  <a:lnTo>
                    <a:pt x="363" y="453"/>
                  </a:lnTo>
                  <a:lnTo>
                    <a:pt x="356" y="455"/>
                  </a:lnTo>
                  <a:lnTo>
                    <a:pt x="348" y="459"/>
                  </a:lnTo>
                  <a:lnTo>
                    <a:pt x="342" y="465"/>
                  </a:lnTo>
                  <a:lnTo>
                    <a:pt x="338" y="469"/>
                  </a:lnTo>
                  <a:lnTo>
                    <a:pt x="334" y="478"/>
                  </a:lnTo>
                  <a:lnTo>
                    <a:pt x="331" y="484"/>
                  </a:lnTo>
                  <a:lnTo>
                    <a:pt x="331" y="492"/>
                  </a:lnTo>
                  <a:lnTo>
                    <a:pt x="331" y="492"/>
                  </a:lnTo>
                  <a:lnTo>
                    <a:pt x="331" y="501"/>
                  </a:lnTo>
                  <a:lnTo>
                    <a:pt x="334" y="509"/>
                  </a:lnTo>
                  <a:lnTo>
                    <a:pt x="338" y="515"/>
                  </a:lnTo>
                  <a:lnTo>
                    <a:pt x="342" y="521"/>
                  </a:lnTo>
                  <a:lnTo>
                    <a:pt x="348" y="526"/>
                  </a:lnTo>
                  <a:lnTo>
                    <a:pt x="356" y="530"/>
                  </a:lnTo>
                  <a:lnTo>
                    <a:pt x="363" y="532"/>
                  </a:lnTo>
                  <a:lnTo>
                    <a:pt x="371" y="534"/>
                  </a:lnTo>
                  <a:lnTo>
                    <a:pt x="371" y="534"/>
                  </a:lnTo>
                  <a:lnTo>
                    <a:pt x="379" y="532"/>
                  </a:lnTo>
                  <a:lnTo>
                    <a:pt x="388" y="530"/>
                  </a:lnTo>
                  <a:lnTo>
                    <a:pt x="394" y="526"/>
                  </a:lnTo>
                  <a:lnTo>
                    <a:pt x="400" y="521"/>
                  </a:lnTo>
                  <a:lnTo>
                    <a:pt x="404" y="515"/>
                  </a:lnTo>
                  <a:lnTo>
                    <a:pt x="409" y="509"/>
                  </a:lnTo>
                  <a:lnTo>
                    <a:pt x="411" y="501"/>
                  </a:lnTo>
                  <a:lnTo>
                    <a:pt x="413" y="492"/>
                  </a:lnTo>
                  <a:lnTo>
                    <a:pt x="413" y="492"/>
                  </a:lnTo>
                  <a:lnTo>
                    <a:pt x="411" y="484"/>
                  </a:lnTo>
                  <a:lnTo>
                    <a:pt x="409" y="478"/>
                  </a:lnTo>
                  <a:lnTo>
                    <a:pt x="404" y="469"/>
                  </a:lnTo>
                  <a:lnTo>
                    <a:pt x="400" y="465"/>
                  </a:lnTo>
                  <a:lnTo>
                    <a:pt x="394" y="459"/>
                  </a:lnTo>
                  <a:lnTo>
                    <a:pt x="388" y="455"/>
                  </a:lnTo>
                  <a:lnTo>
                    <a:pt x="379" y="453"/>
                  </a:lnTo>
                  <a:lnTo>
                    <a:pt x="371" y="453"/>
                  </a:lnTo>
                  <a:lnTo>
                    <a:pt x="371" y="453"/>
                  </a:lnTo>
                  <a:close/>
                  <a:moveTo>
                    <a:pt x="258" y="453"/>
                  </a:moveTo>
                  <a:lnTo>
                    <a:pt x="258" y="453"/>
                  </a:lnTo>
                  <a:lnTo>
                    <a:pt x="250" y="453"/>
                  </a:lnTo>
                  <a:lnTo>
                    <a:pt x="244" y="455"/>
                  </a:lnTo>
                  <a:lnTo>
                    <a:pt x="238" y="459"/>
                  </a:lnTo>
                  <a:lnTo>
                    <a:pt x="231" y="465"/>
                  </a:lnTo>
                  <a:lnTo>
                    <a:pt x="225" y="469"/>
                  </a:lnTo>
                  <a:lnTo>
                    <a:pt x="223" y="478"/>
                  </a:lnTo>
                  <a:lnTo>
                    <a:pt x="219" y="484"/>
                  </a:lnTo>
                  <a:lnTo>
                    <a:pt x="219" y="492"/>
                  </a:lnTo>
                  <a:lnTo>
                    <a:pt x="219" y="492"/>
                  </a:lnTo>
                  <a:lnTo>
                    <a:pt x="219" y="501"/>
                  </a:lnTo>
                  <a:lnTo>
                    <a:pt x="223" y="509"/>
                  </a:lnTo>
                  <a:lnTo>
                    <a:pt x="225" y="515"/>
                  </a:lnTo>
                  <a:lnTo>
                    <a:pt x="231" y="521"/>
                  </a:lnTo>
                  <a:lnTo>
                    <a:pt x="238" y="526"/>
                  </a:lnTo>
                  <a:lnTo>
                    <a:pt x="244" y="530"/>
                  </a:lnTo>
                  <a:lnTo>
                    <a:pt x="250" y="532"/>
                  </a:lnTo>
                  <a:lnTo>
                    <a:pt x="258" y="534"/>
                  </a:lnTo>
                  <a:lnTo>
                    <a:pt x="258" y="534"/>
                  </a:lnTo>
                  <a:lnTo>
                    <a:pt x="267" y="532"/>
                  </a:lnTo>
                  <a:lnTo>
                    <a:pt x="275" y="530"/>
                  </a:lnTo>
                  <a:lnTo>
                    <a:pt x="281" y="526"/>
                  </a:lnTo>
                  <a:lnTo>
                    <a:pt x="288" y="521"/>
                  </a:lnTo>
                  <a:lnTo>
                    <a:pt x="292" y="515"/>
                  </a:lnTo>
                  <a:lnTo>
                    <a:pt x="296" y="509"/>
                  </a:lnTo>
                  <a:lnTo>
                    <a:pt x="298" y="501"/>
                  </a:lnTo>
                  <a:lnTo>
                    <a:pt x="300" y="492"/>
                  </a:lnTo>
                  <a:lnTo>
                    <a:pt x="300" y="492"/>
                  </a:lnTo>
                  <a:lnTo>
                    <a:pt x="298" y="484"/>
                  </a:lnTo>
                  <a:lnTo>
                    <a:pt x="296" y="478"/>
                  </a:lnTo>
                  <a:lnTo>
                    <a:pt x="292" y="469"/>
                  </a:lnTo>
                  <a:lnTo>
                    <a:pt x="288" y="465"/>
                  </a:lnTo>
                  <a:lnTo>
                    <a:pt x="281" y="459"/>
                  </a:lnTo>
                  <a:lnTo>
                    <a:pt x="275" y="455"/>
                  </a:lnTo>
                  <a:lnTo>
                    <a:pt x="267" y="453"/>
                  </a:lnTo>
                  <a:lnTo>
                    <a:pt x="258" y="453"/>
                  </a:lnTo>
                  <a:lnTo>
                    <a:pt x="258" y="453"/>
                  </a:lnTo>
                  <a:close/>
                  <a:moveTo>
                    <a:pt x="482" y="342"/>
                  </a:moveTo>
                  <a:lnTo>
                    <a:pt x="482" y="342"/>
                  </a:lnTo>
                  <a:lnTo>
                    <a:pt x="473" y="342"/>
                  </a:lnTo>
                  <a:lnTo>
                    <a:pt x="467" y="344"/>
                  </a:lnTo>
                  <a:lnTo>
                    <a:pt x="461" y="348"/>
                  </a:lnTo>
                  <a:lnTo>
                    <a:pt x="455" y="352"/>
                  </a:lnTo>
                  <a:lnTo>
                    <a:pt x="448" y="359"/>
                  </a:lnTo>
                  <a:lnTo>
                    <a:pt x="446" y="367"/>
                  </a:lnTo>
                  <a:lnTo>
                    <a:pt x="442" y="373"/>
                  </a:lnTo>
                  <a:lnTo>
                    <a:pt x="442" y="382"/>
                  </a:lnTo>
                  <a:lnTo>
                    <a:pt x="442" y="382"/>
                  </a:lnTo>
                  <a:lnTo>
                    <a:pt x="442" y="390"/>
                  </a:lnTo>
                  <a:lnTo>
                    <a:pt x="446" y="398"/>
                  </a:lnTo>
                  <a:lnTo>
                    <a:pt x="448" y="405"/>
                  </a:lnTo>
                  <a:lnTo>
                    <a:pt x="455" y="411"/>
                  </a:lnTo>
                  <a:lnTo>
                    <a:pt x="461" y="415"/>
                  </a:lnTo>
                  <a:lnTo>
                    <a:pt x="467" y="419"/>
                  </a:lnTo>
                  <a:lnTo>
                    <a:pt x="473" y="421"/>
                  </a:lnTo>
                  <a:lnTo>
                    <a:pt x="482" y="423"/>
                  </a:lnTo>
                  <a:lnTo>
                    <a:pt x="482" y="423"/>
                  </a:lnTo>
                  <a:lnTo>
                    <a:pt x="490" y="421"/>
                  </a:lnTo>
                  <a:lnTo>
                    <a:pt x="498" y="419"/>
                  </a:lnTo>
                  <a:lnTo>
                    <a:pt x="505" y="415"/>
                  </a:lnTo>
                  <a:lnTo>
                    <a:pt x="511" y="411"/>
                  </a:lnTo>
                  <a:lnTo>
                    <a:pt x="515" y="405"/>
                  </a:lnTo>
                  <a:lnTo>
                    <a:pt x="519" y="398"/>
                  </a:lnTo>
                  <a:lnTo>
                    <a:pt x="521" y="390"/>
                  </a:lnTo>
                  <a:lnTo>
                    <a:pt x="523" y="382"/>
                  </a:lnTo>
                  <a:lnTo>
                    <a:pt x="523" y="382"/>
                  </a:lnTo>
                  <a:lnTo>
                    <a:pt x="521" y="373"/>
                  </a:lnTo>
                  <a:lnTo>
                    <a:pt x="519" y="367"/>
                  </a:lnTo>
                  <a:lnTo>
                    <a:pt x="515" y="359"/>
                  </a:lnTo>
                  <a:lnTo>
                    <a:pt x="511" y="352"/>
                  </a:lnTo>
                  <a:lnTo>
                    <a:pt x="505" y="348"/>
                  </a:lnTo>
                  <a:lnTo>
                    <a:pt x="498" y="344"/>
                  </a:lnTo>
                  <a:lnTo>
                    <a:pt x="490" y="342"/>
                  </a:lnTo>
                  <a:lnTo>
                    <a:pt x="482" y="342"/>
                  </a:lnTo>
                  <a:lnTo>
                    <a:pt x="482" y="342"/>
                  </a:lnTo>
                  <a:close/>
                  <a:moveTo>
                    <a:pt x="371" y="342"/>
                  </a:moveTo>
                  <a:lnTo>
                    <a:pt x="371" y="342"/>
                  </a:lnTo>
                  <a:lnTo>
                    <a:pt x="363" y="342"/>
                  </a:lnTo>
                  <a:lnTo>
                    <a:pt x="356" y="344"/>
                  </a:lnTo>
                  <a:lnTo>
                    <a:pt x="348" y="348"/>
                  </a:lnTo>
                  <a:lnTo>
                    <a:pt x="342" y="352"/>
                  </a:lnTo>
                  <a:lnTo>
                    <a:pt x="338" y="359"/>
                  </a:lnTo>
                  <a:lnTo>
                    <a:pt x="334" y="367"/>
                  </a:lnTo>
                  <a:lnTo>
                    <a:pt x="331" y="373"/>
                  </a:lnTo>
                  <a:lnTo>
                    <a:pt x="331" y="382"/>
                  </a:lnTo>
                  <a:lnTo>
                    <a:pt x="331" y="382"/>
                  </a:lnTo>
                  <a:lnTo>
                    <a:pt x="331" y="390"/>
                  </a:lnTo>
                  <a:lnTo>
                    <a:pt x="334" y="398"/>
                  </a:lnTo>
                  <a:lnTo>
                    <a:pt x="338" y="405"/>
                  </a:lnTo>
                  <a:lnTo>
                    <a:pt x="342" y="411"/>
                  </a:lnTo>
                  <a:lnTo>
                    <a:pt x="348" y="415"/>
                  </a:lnTo>
                  <a:lnTo>
                    <a:pt x="356" y="419"/>
                  </a:lnTo>
                  <a:lnTo>
                    <a:pt x="363" y="421"/>
                  </a:lnTo>
                  <a:lnTo>
                    <a:pt x="371" y="423"/>
                  </a:lnTo>
                  <a:lnTo>
                    <a:pt x="371" y="423"/>
                  </a:lnTo>
                  <a:lnTo>
                    <a:pt x="379" y="421"/>
                  </a:lnTo>
                  <a:lnTo>
                    <a:pt x="388" y="419"/>
                  </a:lnTo>
                  <a:lnTo>
                    <a:pt x="394" y="415"/>
                  </a:lnTo>
                  <a:lnTo>
                    <a:pt x="400" y="411"/>
                  </a:lnTo>
                  <a:lnTo>
                    <a:pt x="404" y="405"/>
                  </a:lnTo>
                  <a:lnTo>
                    <a:pt x="409" y="398"/>
                  </a:lnTo>
                  <a:lnTo>
                    <a:pt x="411" y="390"/>
                  </a:lnTo>
                  <a:lnTo>
                    <a:pt x="413" y="382"/>
                  </a:lnTo>
                  <a:lnTo>
                    <a:pt x="413" y="382"/>
                  </a:lnTo>
                  <a:lnTo>
                    <a:pt x="411" y="373"/>
                  </a:lnTo>
                  <a:lnTo>
                    <a:pt x="409" y="367"/>
                  </a:lnTo>
                  <a:lnTo>
                    <a:pt x="404" y="359"/>
                  </a:lnTo>
                  <a:lnTo>
                    <a:pt x="400" y="352"/>
                  </a:lnTo>
                  <a:lnTo>
                    <a:pt x="394" y="348"/>
                  </a:lnTo>
                  <a:lnTo>
                    <a:pt x="388" y="344"/>
                  </a:lnTo>
                  <a:lnTo>
                    <a:pt x="379" y="342"/>
                  </a:lnTo>
                  <a:lnTo>
                    <a:pt x="371" y="342"/>
                  </a:lnTo>
                  <a:lnTo>
                    <a:pt x="371" y="342"/>
                  </a:lnTo>
                  <a:close/>
                  <a:moveTo>
                    <a:pt x="258" y="342"/>
                  </a:moveTo>
                  <a:lnTo>
                    <a:pt x="258" y="342"/>
                  </a:lnTo>
                  <a:lnTo>
                    <a:pt x="250" y="342"/>
                  </a:lnTo>
                  <a:lnTo>
                    <a:pt x="244" y="344"/>
                  </a:lnTo>
                  <a:lnTo>
                    <a:pt x="238" y="348"/>
                  </a:lnTo>
                  <a:lnTo>
                    <a:pt x="231" y="352"/>
                  </a:lnTo>
                  <a:lnTo>
                    <a:pt x="225" y="359"/>
                  </a:lnTo>
                  <a:lnTo>
                    <a:pt x="223" y="367"/>
                  </a:lnTo>
                  <a:lnTo>
                    <a:pt x="219" y="373"/>
                  </a:lnTo>
                  <a:lnTo>
                    <a:pt x="219" y="382"/>
                  </a:lnTo>
                  <a:lnTo>
                    <a:pt x="219" y="382"/>
                  </a:lnTo>
                  <a:lnTo>
                    <a:pt x="219" y="390"/>
                  </a:lnTo>
                  <a:lnTo>
                    <a:pt x="223" y="398"/>
                  </a:lnTo>
                  <a:lnTo>
                    <a:pt x="225" y="405"/>
                  </a:lnTo>
                  <a:lnTo>
                    <a:pt x="231" y="411"/>
                  </a:lnTo>
                  <a:lnTo>
                    <a:pt x="238" y="415"/>
                  </a:lnTo>
                  <a:lnTo>
                    <a:pt x="244" y="419"/>
                  </a:lnTo>
                  <a:lnTo>
                    <a:pt x="250" y="421"/>
                  </a:lnTo>
                  <a:lnTo>
                    <a:pt x="258" y="423"/>
                  </a:lnTo>
                  <a:lnTo>
                    <a:pt x="258" y="423"/>
                  </a:lnTo>
                  <a:lnTo>
                    <a:pt x="267" y="421"/>
                  </a:lnTo>
                  <a:lnTo>
                    <a:pt x="275" y="419"/>
                  </a:lnTo>
                  <a:lnTo>
                    <a:pt x="281" y="415"/>
                  </a:lnTo>
                  <a:lnTo>
                    <a:pt x="288" y="411"/>
                  </a:lnTo>
                  <a:lnTo>
                    <a:pt x="292" y="405"/>
                  </a:lnTo>
                  <a:lnTo>
                    <a:pt x="296" y="398"/>
                  </a:lnTo>
                  <a:lnTo>
                    <a:pt x="298" y="390"/>
                  </a:lnTo>
                  <a:lnTo>
                    <a:pt x="300" y="382"/>
                  </a:lnTo>
                  <a:lnTo>
                    <a:pt x="300" y="382"/>
                  </a:lnTo>
                  <a:lnTo>
                    <a:pt x="298" y="373"/>
                  </a:lnTo>
                  <a:lnTo>
                    <a:pt x="296" y="367"/>
                  </a:lnTo>
                  <a:lnTo>
                    <a:pt x="292" y="359"/>
                  </a:lnTo>
                  <a:lnTo>
                    <a:pt x="288" y="352"/>
                  </a:lnTo>
                  <a:lnTo>
                    <a:pt x="281" y="348"/>
                  </a:lnTo>
                  <a:lnTo>
                    <a:pt x="275" y="344"/>
                  </a:lnTo>
                  <a:lnTo>
                    <a:pt x="267" y="342"/>
                  </a:lnTo>
                  <a:lnTo>
                    <a:pt x="258" y="342"/>
                  </a:lnTo>
                  <a:lnTo>
                    <a:pt x="258" y="342"/>
                  </a:lnTo>
                  <a:close/>
                  <a:moveTo>
                    <a:pt x="81" y="79"/>
                  </a:moveTo>
                  <a:lnTo>
                    <a:pt x="81" y="275"/>
                  </a:lnTo>
                  <a:lnTo>
                    <a:pt x="544" y="275"/>
                  </a:lnTo>
                  <a:lnTo>
                    <a:pt x="544" y="79"/>
                  </a:lnTo>
                  <a:lnTo>
                    <a:pt x="81" y="7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grpSp>
        <p:nvGrpSpPr>
          <p:cNvPr id="32" name="组合 31"/>
          <p:cNvGrpSpPr/>
          <p:nvPr/>
        </p:nvGrpSpPr>
        <p:grpSpPr>
          <a:xfrm>
            <a:off x="8748515" y="2315059"/>
            <a:ext cx="548635" cy="548635"/>
            <a:chOff x="8839955" y="2152499"/>
            <a:chExt cx="548635" cy="548635"/>
          </a:xfrm>
        </p:grpSpPr>
        <p:sp>
          <p:nvSpPr>
            <p:cNvPr id="33" name="PA_椭圆 45"/>
            <p:cNvSpPr/>
            <p:nvPr>
              <p:custDataLst>
                <p:tags r:id="rId1"/>
              </p:custDataLst>
            </p:nvPr>
          </p:nvSpPr>
          <p:spPr>
            <a:xfrm>
              <a:off x="8839955" y="2152499"/>
              <a:ext cx="548635" cy="548635"/>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4" name="PA_任意多边形 19"/>
            <p:cNvSpPr>
              <a:spLocks noEditPoints="1"/>
            </p:cNvSpPr>
            <p:nvPr>
              <p:custDataLst>
                <p:tags r:id="rId2"/>
              </p:custDataLst>
            </p:nvPr>
          </p:nvSpPr>
          <p:spPr bwMode="auto">
            <a:xfrm>
              <a:off x="8988813" y="2294810"/>
              <a:ext cx="250921" cy="264013"/>
            </a:xfrm>
            <a:custGeom>
              <a:avLst/>
              <a:gdLst>
                <a:gd name="T0" fmla="*/ 250 w 805"/>
                <a:gd name="T1" fmla="*/ 743 h 847"/>
                <a:gd name="T2" fmla="*/ 277 w 805"/>
                <a:gd name="T3" fmla="*/ 778 h 847"/>
                <a:gd name="T4" fmla="*/ 334 w 805"/>
                <a:gd name="T5" fmla="*/ 515 h 847"/>
                <a:gd name="T6" fmla="*/ 474 w 805"/>
                <a:gd name="T7" fmla="*/ 778 h 847"/>
                <a:gd name="T8" fmla="*/ 530 w 805"/>
                <a:gd name="T9" fmla="*/ 743 h 847"/>
                <a:gd name="T10" fmla="*/ 582 w 805"/>
                <a:gd name="T11" fmla="*/ 384 h 847"/>
                <a:gd name="T12" fmla="*/ 578 w 805"/>
                <a:gd name="T13" fmla="*/ 384 h 847"/>
                <a:gd name="T14" fmla="*/ 565 w 805"/>
                <a:gd name="T15" fmla="*/ 380 h 847"/>
                <a:gd name="T16" fmla="*/ 561 w 805"/>
                <a:gd name="T17" fmla="*/ 367 h 847"/>
                <a:gd name="T18" fmla="*/ 561 w 805"/>
                <a:gd name="T19" fmla="*/ 367 h 847"/>
                <a:gd name="T20" fmla="*/ 565 w 805"/>
                <a:gd name="T21" fmla="*/ 357 h 847"/>
                <a:gd name="T22" fmla="*/ 248 w 805"/>
                <a:gd name="T23" fmla="*/ 357 h 847"/>
                <a:gd name="T24" fmla="*/ 250 w 805"/>
                <a:gd name="T25" fmla="*/ 367 h 847"/>
                <a:gd name="T26" fmla="*/ 250 w 805"/>
                <a:gd name="T27" fmla="*/ 367 h 847"/>
                <a:gd name="T28" fmla="*/ 246 w 805"/>
                <a:gd name="T29" fmla="*/ 380 h 847"/>
                <a:gd name="T30" fmla="*/ 234 w 805"/>
                <a:gd name="T31" fmla="*/ 384 h 847"/>
                <a:gd name="T32" fmla="*/ 229 w 805"/>
                <a:gd name="T33" fmla="*/ 384 h 847"/>
                <a:gd name="T34" fmla="*/ 611 w 805"/>
                <a:gd name="T35" fmla="*/ 115 h 847"/>
                <a:gd name="T36" fmla="*/ 791 w 805"/>
                <a:gd name="T37" fmla="*/ 280 h 847"/>
                <a:gd name="T38" fmla="*/ 738 w 805"/>
                <a:gd name="T39" fmla="*/ 326 h 847"/>
                <a:gd name="T40" fmla="*/ 701 w 805"/>
                <a:gd name="T41" fmla="*/ 357 h 847"/>
                <a:gd name="T42" fmla="*/ 676 w 805"/>
                <a:gd name="T43" fmla="*/ 357 h 847"/>
                <a:gd name="T44" fmla="*/ 680 w 805"/>
                <a:gd name="T45" fmla="*/ 367 h 847"/>
                <a:gd name="T46" fmla="*/ 680 w 805"/>
                <a:gd name="T47" fmla="*/ 367 h 847"/>
                <a:gd name="T48" fmla="*/ 674 w 805"/>
                <a:gd name="T49" fmla="*/ 380 h 847"/>
                <a:gd name="T50" fmla="*/ 661 w 805"/>
                <a:gd name="T51" fmla="*/ 384 h 847"/>
                <a:gd name="T52" fmla="*/ 680 w 805"/>
                <a:gd name="T53" fmla="*/ 743 h 847"/>
                <a:gd name="T54" fmla="*/ 705 w 805"/>
                <a:gd name="T55" fmla="*/ 778 h 847"/>
                <a:gd name="T56" fmla="*/ 741 w 805"/>
                <a:gd name="T57" fmla="*/ 847 h 847"/>
                <a:gd name="T58" fmla="*/ 69 w 805"/>
                <a:gd name="T59" fmla="*/ 778 h 847"/>
                <a:gd name="T60" fmla="*/ 102 w 805"/>
                <a:gd name="T61" fmla="*/ 743 h 847"/>
                <a:gd name="T62" fmla="*/ 152 w 805"/>
                <a:gd name="T63" fmla="*/ 384 h 847"/>
                <a:gd name="T64" fmla="*/ 150 w 805"/>
                <a:gd name="T65" fmla="*/ 384 h 847"/>
                <a:gd name="T66" fmla="*/ 138 w 805"/>
                <a:gd name="T67" fmla="*/ 380 h 847"/>
                <a:gd name="T68" fmla="*/ 131 w 805"/>
                <a:gd name="T69" fmla="*/ 367 h 847"/>
                <a:gd name="T70" fmla="*/ 131 w 805"/>
                <a:gd name="T71" fmla="*/ 367 h 847"/>
                <a:gd name="T72" fmla="*/ 136 w 805"/>
                <a:gd name="T73" fmla="*/ 357 h 847"/>
                <a:gd name="T74" fmla="*/ 108 w 805"/>
                <a:gd name="T75" fmla="*/ 326 h 847"/>
                <a:gd name="T76" fmla="*/ 65 w 805"/>
                <a:gd name="T77" fmla="*/ 280 h 847"/>
                <a:gd name="T78" fmla="*/ 0 w 805"/>
                <a:gd name="T79" fmla="*/ 223 h 847"/>
                <a:gd name="T80" fmla="*/ 388 w 805"/>
                <a:gd name="T81" fmla="*/ 7 h 847"/>
                <a:gd name="T82" fmla="*/ 417 w 805"/>
                <a:gd name="T83" fmla="*/ 7 h 847"/>
                <a:gd name="T84" fmla="*/ 582 w 805"/>
                <a:gd name="T85" fmla="*/ 167 h 847"/>
                <a:gd name="T86" fmla="*/ 223 w 805"/>
                <a:gd name="T87" fmla="*/ 167 h 847"/>
                <a:gd name="T88" fmla="*/ 403 w 805"/>
                <a:gd name="T89" fmla="*/ 219 h 847"/>
                <a:gd name="T90" fmla="*/ 582 w 805"/>
                <a:gd name="T91" fmla="*/ 167 h 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5" h="847">
                  <a:moveTo>
                    <a:pt x="229" y="384"/>
                  </a:moveTo>
                  <a:lnTo>
                    <a:pt x="250" y="743"/>
                  </a:lnTo>
                  <a:lnTo>
                    <a:pt x="277" y="743"/>
                  </a:lnTo>
                  <a:lnTo>
                    <a:pt x="277" y="778"/>
                  </a:lnTo>
                  <a:lnTo>
                    <a:pt x="334" y="778"/>
                  </a:lnTo>
                  <a:lnTo>
                    <a:pt x="334" y="515"/>
                  </a:lnTo>
                  <a:lnTo>
                    <a:pt x="474" y="515"/>
                  </a:lnTo>
                  <a:lnTo>
                    <a:pt x="474" y="778"/>
                  </a:lnTo>
                  <a:lnTo>
                    <a:pt x="530" y="778"/>
                  </a:lnTo>
                  <a:lnTo>
                    <a:pt x="530" y="743"/>
                  </a:lnTo>
                  <a:lnTo>
                    <a:pt x="559" y="743"/>
                  </a:lnTo>
                  <a:lnTo>
                    <a:pt x="582" y="384"/>
                  </a:lnTo>
                  <a:lnTo>
                    <a:pt x="578" y="384"/>
                  </a:lnTo>
                  <a:lnTo>
                    <a:pt x="578" y="384"/>
                  </a:lnTo>
                  <a:lnTo>
                    <a:pt x="572" y="382"/>
                  </a:lnTo>
                  <a:lnTo>
                    <a:pt x="565" y="380"/>
                  </a:lnTo>
                  <a:lnTo>
                    <a:pt x="563" y="374"/>
                  </a:lnTo>
                  <a:lnTo>
                    <a:pt x="561" y="367"/>
                  </a:lnTo>
                  <a:lnTo>
                    <a:pt x="561" y="367"/>
                  </a:lnTo>
                  <a:lnTo>
                    <a:pt x="561" y="367"/>
                  </a:lnTo>
                  <a:lnTo>
                    <a:pt x="561" y="361"/>
                  </a:lnTo>
                  <a:lnTo>
                    <a:pt x="565" y="357"/>
                  </a:lnTo>
                  <a:lnTo>
                    <a:pt x="248" y="357"/>
                  </a:lnTo>
                  <a:lnTo>
                    <a:pt x="248" y="357"/>
                  </a:lnTo>
                  <a:lnTo>
                    <a:pt x="250" y="361"/>
                  </a:lnTo>
                  <a:lnTo>
                    <a:pt x="250" y="367"/>
                  </a:lnTo>
                  <a:lnTo>
                    <a:pt x="250" y="367"/>
                  </a:lnTo>
                  <a:lnTo>
                    <a:pt x="250" y="367"/>
                  </a:lnTo>
                  <a:lnTo>
                    <a:pt x="250" y="374"/>
                  </a:lnTo>
                  <a:lnTo>
                    <a:pt x="246" y="380"/>
                  </a:lnTo>
                  <a:lnTo>
                    <a:pt x="240" y="382"/>
                  </a:lnTo>
                  <a:lnTo>
                    <a:pt x="234" y="384"/>
                  </a:lnTo>
                  <a:lnTo>
                    <a:pt x="229" y="384"/>
                  </a:lnTo>
                  <a:lnTo>
                    <a:pt x="229" y="384"/>
                  </a:lnTo>
                  <a:close/>
                  <a:moveTo>
                    <a:pt x="417" y="7"/>
                  </a:moveTo>
                  <a:lnTo>
                    <a:pt x="611" y="115"/>
                  </a:lnTo>
                  <a:lnTo>
                    <a:pt x="805" y="223"/>
                  </a:lnTo>
                  <a:lnTo>
                    <a:pt x="791" y="280"/>
                  </a:lnTo>
                  <a:lnTo>
                    <a:pt x="738" y="280"/>
                  </a:lnTo>
                  <a:lnTo>
                    <a:pt x="738" y="326"/>
                  </a:lnTo>
                  <a:lnTo>
                    <a:pt x="701" y="326"/>
                  </a:lnTo>
                  <a:lnTo>
                    <a:pt x="701" y="357"/>
                  </a:lnTo>
                  <a:lnTo>
                    <a:pt x="676" y="357"/>
                  </a:lnTo>
                  <a:lnTo>
                    <a:pt x="676" y="357"/>
                  </a:lnTo>
                  <a:lnTo>
                    <a:pt x="678" y="361"/>
                  </a:lnTo>
                  <a:lnTo>
                    <a:pt x="680" y="367"/>
                  </a:lnTo>
                  <a:lnTo>
                    <a:pt x="680" y="367"/>
                  </a:lnTo>
                  <a:lnTo>
                    <a:pt x="680" y="367"/>
                  </a:lnTo>
                  <a:lnTo>
                    <a:pt x="678" y="374"/>
                  </a:lnTo>
                  <a:lnTo>
                    <a:pt x="674" y="380"/>
                  </a:lnTo>
                  <a:lnTo>
                    <a:pt x="670" y="382"/>
                  </a:lnTo>
                  <a:lnTo>
                    <a:pt x="661" y="384"/>
                  </a:lnTo>
                  <a:lnTo>
                    <a:pt x="657" y="384"/>
                  </a:lnTo>
                  <a:lnTo>
                    <a:pt x="680" y="743"/>
                  </a:lnTo>
                  <a:lnTo>
                    <a:pt x="705" y="743"/>
                  </a:lnTo>
                  <a:lnTo>
                    <a:pt x="705" y="778"/>
                  </a:lnTo>
                  <a:lnTo>
                    <a:pt x="741" y="778"/>
                  </a:lnTo>
                  <a:lnTo>
                    <a:pt x="741" y="847"/>
                  </a:lnTo>
                  <a:lnTo>
                    <a:pt x="69" y="847"/>
                  </a:lnTo>
                  <a:lnTo>
                    <a:pt x="69" y="778"/>
                  </a:lnTo>
                  <a:lnTo>
                    <a:pt x="102" y="778"/>
                  </a:lnTo>
                  <a:lnTo>
                    <a:pt x="102" y="743"/>
                  </a:lnTo>
                  <a:lnTo>
                    <a:pt x="131" y="743"/>
                  </a:lnTo>
                  <a:lnTo>
                    <a:pt x="152" y="384"/>
                  </a:lnTo>
                  <a:lnTo>
                    <a:pt x="150" y="384"/>
                  </a:lnTo>
                  <a:lnTo>
                    <a:pt x="150" y="384"/>
                  </a:lnTo>
                  <a:lnTo>
                    <a:pt x="142" y="382"/>
                  </a:lnTo>
                  <a:lnTo>
                    <a:pt x="138" y="380"/>
                  </a:lnTo>
                  <a:lnTo>
                    <a:pt x="133" y="374"/>
                  </a:lnTo>
                  <a:lnTo>
                    <a:pt x="131" y="367"/>
                  </a:lnTo>
                  <a:lnTo>
                    <a:pt x="131" y="367"/>
                  </a:lnTo>
                  <a:lnTo>
                    <a:pt x="131" y="367"/>
                  </a:lnTo>
                  <a:lnTo>
                    <a:pt x="133" y="361"/>
                  </a:lnTo>
                  <a:lnTo>
                    <a:pt x="136" y="357"/>
                  </a:lnTo>
                  <a:lnTo>
                    <a:pt x="108" y="357"/>
                  </a:lnTo>
                  <a:lnTo>
                    <a:pt x="108" y="326"/>
                  </a:lnTo>
                  <a:lnTo>
                    <a:pt x="65" y="326"/>
                  </a:lnTo>
                  <a:lnTo>
                    <a:pt x="65" y="280"/>
                  </a:lnTo>
                  <a:lnTo>
                    <a:pt x="15" y="280"/>
                  </a:lnTo>
                  <a:lnTo>
                    <a:pt x="0" y="223"/>
                  </a:lnTo>
                  <a:lnTo>
                    <a:pt x="194" y="115"/>
                  </a:lnTo>
                  <a:lnTo>
                    <a:pt x="388" y="7"/>
                  </a:lnTo>
                  <a:lnTo>
                    <a:pt x="403" y="0"/>
                  </a:lnTo>
                  <a:lnTo>
                    <a:pt x="417" y="7"/>
                  </a:lnTo>
                  <a:lnTo>
                    <a:pt x="417" y="7"/>
                  </a:lnTo>
                  <a:close/>
                  <a:moveTo>
                    <a:pt x="582" y="167"/>
                  </a:moveTo>
                  <a:lnTo>
                    <a:pt x="403" y="67"/>
                  </a:lnTo>
                  <a:lnTo>
                    <a:pt x="223" y="167"/>
                  </a:lnTo>
                  <a:lnTo>
                    <a:pt x="127" y="219"/>
                  </a:lnTo>
                  <a:lnTo>
                    <a:pt x="403" y="219"/>
                  </a:lnTo>
                  <a:lnTo>
                    <a:pt x="676" y="219"/>
                  </a:lnTo>
                  <a:lnTo>
                    <a:pt x="582" y="167"/>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grpSp>
        <p:nvGrpSpPr>
          <p:cNvPr id="35" name="Group 65"/>
          <p:cNvGrpSpPr/>
          <p:nvPr/>
        </p:nvGrpSpPr>
        <p:grpSpPr>
          <a:xfrm>
            <a:off x="284478" y="2037166"/>
            <a:ext cx="2579950" cy="1150866"/>
            <a:chOff x="8854053" y="2499793"/>
            <a:chExt cx="2743365" cy="1091325"/>
          </a:xfrm>
        </p:grpSpPr>
        <p:sp>
          <p:nvSpPr>
            <p:cNvPr id="36" name="TextBox 66"/>
            <p:cNvSpPr txBox="1"/>
            <p:nvPr/>
          </p:nvSpPr>
          <p:spPr>
            <a:xfrm>
              <a:off x="10409014" y="2499793"/>
              <a:ext cx="1178177" cy="429025"/>
            </a:xfrm>
            <a:prstGeom prst="rect">
              <a:avLst/>
            </a:prstGeom>
            <a:noFill/>
          </p:spPr>
          <p:txBody>
            <a:bodyPr wrap="none" rtlCol="0">
              <a:spAutoFit/>
            </a:bodyPr>
            <a:lstStyle/>
            <a:p>
              <a:pPr algn="r">
                <a:lnSpc>
                  <a:spcPct val="130000"/>
                </a:lnSpc>
              </a:pPr>
              <a:r>
                <a:rPr lang="zh-CN" altLang="en-US" dirty="0" smtClean="0">
                  <a:solidFill>
                    <a:srgbClr val="0D4960"/>
                  </a:solidFill>
                  <a:latin typeface="迷你简菱心" panose="02010609000101010101" pitchFamily="49" charset="-122"/>
                  <a:ea typeface="迷你简菱心" panose="02010609000101010101" pitchFamily="49" charset="-122"/>
                  <a:cs typeface="Open Sans" panose="020B0606030504020204" pitchFamily="34" charset="0"/>
                  <a:sym typeface="Arial" panose="020B0604020202020204" pitchFamily="34" charset="0"/>
                </a:rPr>
                <a:t>发展趋势</a:t>
              </a:r>
              <a:endParaRPr lang="en-GB"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sym typeface="Arial" panose="020B0604020202020204" pitchFamily="34" charset="0"/>
              </a:endParaRPr>
            </a:p>
          </p:txBody>
        </p:sp>
        <p:sp>
          <p:nvSpPr>
            <p:cNvPr id="37" name="Rectangle 67"/>
            <p:cNvSpPr/>
            <p:nvPr/>
          </p:nvSpPr>
          <p:spPr>
            <a:xfrm>
              <a:off x="8854053" y="2842452"/>
              <a:ext cx="2743365" cy="748666"/>
            </a:xfrm>
            <a:prstGeom prst="rect">
              <a:avLst/>
            </a:prstGeom>
          </p:spPr>
          <p:txBody>
            <a:bodyPr wrap="square">
              <a:spAutoFit/>
            </a:bodyPr>
            <a:lstStyle/>
            <a:p>
              <a:pPr algn="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grpSp>
      <p:grpSp>
        <p:nvGrpSpPr>
          <p:cNvPr id="38" name="Group 65"/>
          <p:cNvGrpSpPr/>
          <p:nvPr/>
        </p:nvGrpSpPr>
        <p:grpSpPr>
          <a:xfrm>
            <a:off x="284478" y="3247547"/>
            <a:ext cx="2579950" cy="1184265"/>
            <a:chOff x="8854053" y="2489949"/>
            <a:chExt cx="2743365" cy="1122996"/>
          </a:xfrm>
        </p:grpSpPr>
        <p:sp>
          <p:nvSpPr>
            <p:cNvPr id="39" name="TextBox 66"/>
            <p:cNvSpPr txBox="1"/>
            <p:nvPr/>
          </p:nvSpPr>
          <p:spPr>
            <a:xfrm>
              <a:off x="10409014" y="2489949"/>
              <a:ext cx="1178177" cy="396131"/>
            </a:xfrm>
            <a:prstGeom prst="rect">
              <a:avLst/>
            </a:prstGeom>
            <a:noFill/>
          </p:spPr>
          <p:txBody>
            <a:bodyPr wrap="none" rtlCol="0">
              <a:spAutoFit/>
            </a:bodyPr>
            <a:lstStyle/>
            <a:p>
              <a:pPr algn="r">
                <a:lnSpc>
                  <a:spcPct val="130000"/>
                </a:lnSpc>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sym typeface="Arial" panose="020B0604020202020204" pitchFamily="34" charset="0"/>
                </a:rPr>
                <a:t>发展趋势</a:t>
              </a:r>
              <a:endParaRPr lang="en-GB" altLang="zh-CN"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sym typeface="Arial" panose="020B0604020202020204" pitchFamily="34" charset="0"/>
              </a:endParaRPr>
            </a:p>
          </p:txBody>
        </p:sp>
        <p:sp>
          <p:nvSpPr>
            <p:cNvPr id="40" name="Rectangle 67"/>
            <p:cNvSpPr/>
            <p:nvPr/>
          </p:nvSpPr>
          <p:spPr>
            <a:xfrm>
              <a:off x="8854053" y="2842452"/>
              <a:ext cx="2743365" cy="770493"/>
            </a:xfrm>
            <a:prstGeom prst="rect">
              <a:avLst/>
            </a:prstGeom>
          </p:spPr>
          <p:txBody>
            <a:bodyPr wrap="square">
              <a:spAutoFit/>
            </a:bodyPr>
            <a:lstStyle/>
            <a:p>
              <a:pPr algn="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grpSp>
      <p:grpSp>
        <p:nvGrpSpPr>
          <p:cNvPr id="41" name="Group 65"/>
          <p:cNvGrpSpPr/>
          <p:nvPr/>
        </p:nvGrpSpPr>
        <p:grpSpPr>
          <a:xfrm>
            <a:off x="284478" y="4468309"/>
            <a:ext cx="2579950" cy="1184265"/>
            <a:chOff x="8854053" y="2489949"/>
            <a:chExt cx="2743365" cy="1122996"/>
          </a:xfrm>
        </p:grpSpPr>
        <p:sp>
          <p:nvSpPr>
            <p:cNvPr id="42" name="TextBox 66"/>
            <p:cNvSpPr txBox="1"/>
            <p:nvPr/>
          </p:nvSpPr>
          <p:spPr>
            <a:xfrm>
              <a:off x="10409014" y="2489949"/>
              <a:ext cx="1178177" cy="396131"/>
            </a:xfrm>
            <a:prstGeom prst="rect">
              <a:avLst/>
            </a:prstGeom>
            <a:noFill/>
          </p:spPr>
          <p:txBody>
            <a:bodyPr wrap="none" rtlCol="0">
              <a:spAutoFit/>
            </a:bodyPr>
            <a:lstStyle/>
            <a:p>
              <a:pPr algn="r">
                <a:lnSpc>
                  <a:spcPct val="130000"/>
                </a:lnSpc>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sym typeface="Arial" panose="020B0604020202020204" pitchFamily="34" charset="0"/>
                </a:rPr>
                <a:t>发展趋势</a:t>
              </a:r>
              <a:endParaRPr lang="en-GB" altLang="zh-CN"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sym typeface="Arial" panose="020B0604020202020204" pitchFamily="34" charset="0"/>
              </a:endParaRPr>
            </a:p>
          </p:txBody>
        </p:sp>
        <p:sp>
          <p:nvSpPr>
            <p:cNvPr id="43" name="Rectangle 67"/>
            <p:cNvSpPr/>
            <p:nvPr/>
          </p:nvSpPr>
          <p:spPr>
            <a:xfrm>
              <a:off x="8854053" y="2842452"/>
              <a:ext cx="2743365" cy="770493"/>
            </a:xfrm>
            <a:prstGeom prst="rect">
              <a:avLst/>
            </a:prstGeom>
          </p:spPr>
          <p:txBody>
            <a:bodyPr wrap="square">
              <a:spAutoFit/>
            </a:bodyPr>
            <a:lstStyle/>
            <a:p>
              <a:pPr algn="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grpSp>
      <p:grpSp>
        <p:nvGrpSpPr>
          <p:cNvPr id="44" name="Group 65"/>
          <p:cNvGrpSpPr/>
          <p:nvPr/>
        </p:nvGrpSpPr>
        <p:grpSpPr>
          <a:xfrm>
            <a:off x="9435848" y="2027251"/>
            <a:ext cx="2579950" cy="1184265"/>
            <a:chOff x="8854053" y="2489949"/>
            <a:chExt cx="2743365" cy="1122996"/>
          </a:xfrm>
        </p:grpSpPr>
        <p:sp>
          <p:nvSpPr>
            <p:cNvPr id="45" name="TextBox 66"/>
            <p:cNvSpPr txBox="1"/>
            <p:nvPr/>
          </p:nvSpPr>
          <p:spPr>
            <a:xfrm>
              <a:off x="8854053" y="2489949"/>
              <a:ext cx="1178177" cy="396131"/>
            </a:xfrm>
            <a:prstGeom prst="rect">
              <a:avLst/>
            </a:prstGeom>
            <a:noFill/>
          </p:spPr>
          <p:txBody>
            <a:bodyPr wrap="none" rtlCol="0">
              <a:spAutoFit/>
            </a:bodyPr>
            <a:lstStyle/>
            <a:p>
              <a:pPr>
                <a:lnSpc>
                  <a:spcPct val="130000"/>
                </a:lnSpc>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sym typeface="Arial" panose="020B0604020202020204" pitchFamily="34" charset="0"/>
                </a:rPr>
                <a:t>发展趋势</a:t>
              </a:r>
            </a:p>
          </p:txBody>
        </p:sp>
        <p:sp>
          <p:nvSpPr>
            <p:cNvPr id="46" name="Rectangle 67"/>
            <p:cNvSpPr/>
            <p:nvPr/>
          </p:nvSpPr>
          <p:spPr>
            <a:xfrm>
              <a:off x="8854053" y="2842452"/>
              <a:ext cx="2743365" cy="770493"/>
            </a:xfrm>
            <a:prstGeom prst="rect">
              <a:avLst/>
            </a:prstGeom>
          </p:spPr>
          <p:txBody>
            <a:bodyPr wrap="square">
              <a:spAutoFit/>
            </a:bodyPr>
            <a:lstStyle/>
            <a:p>
              <a:pP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grpSp>
      <p:grpSp>
        <p:nvGrpSpPr>
          <p:cNvPr id="47" name="Group 65"/>
          <p:cNvGrpSpPr/>
          <p:nvPr/>
        </p:nvGrpSpPr>
        <p:grpSpPr>
          <a:xfrm>
            <a:off x="9435848" y="3247547"/>
            <a:ext cx="2579950" cy="1184265"/>
            <a:chOff x="8854053" y="2489949"/>
            <a:chExt cx="2743365" cy="1122996"/>
          </a:xfrm>
        </p:grpSpPr>
        <p:sp>
          <p:nvSpPr>
            <p:cNvPr id="48" name="TextBox 66"/>
            <p:cNvSpPr txBox="1"/>
            <p:nvPr/>
          </p:nvSpPr>
          <p:spPr>
            <a:xfrm>
              <a:off x="8854053" y="2489949"/>
              <a:ext cx="1178177" cy="396131"/>
            </a:xfrm>
            <a:prstGeom prst="rect">
              <a:avLst/>
            </a:prstGeom>
            <a:noFill/>
          </p:spPr>
          <p:txBody>
            <a:bodyPr wrap="none" rtlCol="0">
              <a:spAutoFit/>
            </a:bodyPr>
            <a:lstStyle/>
            <a:p>
              <a:pPr>
                <a:lnSpc>
                  <a:spcPct val="130000"/>
                </a:lnSpc>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sym typeface="Arial" panose="020B0604020202020204" pitchFamily="34" charset="0"/>
                </a:rPr>
                <a:t>发展趋势</a:t>
              </a:r>
            </a:p>
          </p:txBody>
        </p:sp>
        <p:sp>
          <p:nvSpPr>
            <p:cNvPr id="49" name="Rectangle 67"/>
            <p:cNvSpPr/>
            <p:nvPr/>
          </p:nvSpPr>
          <p:spPr>
            <a:xfrm>
              <a:off x="8854053" y="2842452"/>
              <a:ext cx="2743365" cy="770493"/>
            </a:xfrm>
            <a:prstGeom prst="rect">
              <a:avLst/>
            </a:prstGeom>
          </p:spPr>
          <p:txBody>
            <a:bodyPr wrap="square">
              <a:spAutoFit/>
            </a:bodyPr>
            <a:lstStyle/>
            <a:p>
              <a:pP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grpSp>
      <p:grpSp>
        <p:nvGrpSpPr>
          <p:cNvPr id="50" name="Group 65"/>
          <p:cNvGrpSpPr/>
          <p:nvPr/>
        </p:nvGrpSpPr>
        <p:grpSpPr>
          <a:xfrm>
            <a:off x="9435848" y="4467843"/>
            <a:ext cx="2579950" cy="1184265"/>
            <a:chOff x="8854053" y="2489949"/>
            <a:chExt cx="2743365" cy="1122996"/>
          </a:xfrm>
        </p:grpSpPr>
        <p:sp>
          <p:nvSpPr>
            <p:cNvPr id="51" name="TextBox 66"/>
            <p:cNvSpPr txBox="1"/>
            <p:nvPr/>
          </p:nvSpPr>
          <p:spPr>
            <a:xfrm>
              <a:off x="8854053" y="2489949"/>
              <a:ext cx="1178177" cy="396131"/>
            </a:xfrm>
            <a:prstGeom prst="rect">
              <a:avLst/>
            </a:prstGeom>
            <a:noFill/>
          </p:spPr>
          <p:txBody>
            <a:bodyPr wrap="none" rtlCol="0">
              <a:spAutoFit/>
            </a:bodyPr>
            <a:lstStyle/>
            <a:p>
              <a:pPr>
                <a:lnSpc>
                  <a:spcPct val="130000"/>
                </a:lnSpc>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sym typeface="Arial" panose="020B0604020202020204" pitchFamily="34" charset="0"/>
                </a:rPr>
                <a:t>发展趋势</a:t>
              </a:r>
            </a:p>
          </p:txBody>
        </p:sp>
        <p:sp>
          <p:nvSpPr>
            <p:cNvPr id="52" name="Rectangle 67"/>
            <p:cNvSpPr/>
            <p:nvPr/>
          </p:nvSpPr>
          <p:spPr>
            <a:xfrm>
              <a:off x="8854053" y="2842452"/>
              <a:ext cx="2743365" cy="770493"/>
            </a:xfrm>
            <a:prstGeom prst="rect">
              <a:avLst/>
            </a:prstGeom>
          </p:spPr>
          <p:txBody>
            <a:bodyPr wrap="square">
              <a:spAutoFit/>
            </a:bodyPr>
            <a:lstStyle/>
            <a:p>
              <a:pPr>
                <a:lnSpc>
                  <a:spcPct val="130000"/>
                </a:lnSpc>
              </a:pPr>
              <a:r>
                <a:rPr lang="zh-CN" altLang="en-US" sz="12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200" dirty="0">
                  <a:latin typeface="冬青黑体简体中文 W3" panose="020B0300000000000000" pitchFamily="34" charset="-122"/>
                  <a:ea typeface="冬青黑体简体中文 W3" panose="020B0300000000000000" pitchFamily="34" charset="-122"/>
                </a:rPr>
                <a:t>……</a:t>
              </a:r>
            </a:p>
          </p:txBody>
        </p:sp>
      </p:grpSp>
    </p:spTree>
    <p:extLst>
      <p:ext uri="{BB962C8B-B14F-4D97-AF65-F5344CB8AC3E}">
        <p14:creationId xmlns:p14="http://schemas.microsoft.com/office/powerpoint/2010/main" val="36812352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42"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anim calcmode="lin" valueType="num">
                                          <p:cBhvr>
                                            <p:cTn id="22" dur="500" fill="hold"/>
                                            <p:tgtEl>
                                              <p:spTgt spid="8"/>
                                            </p:tgtEl>
                                            <p:attrNameLst>
                                              <p:attrName>ppt_x</p:attrName>
                                            </p:attrNameLst>
                                          </p:cBhvr>
                                          <p:tavLst>
                                            <p:tav tm="0">
                                              <p:val>
                                                <p:strVal val="#ppt_x"/>
                                              </p:val>
                                            </p:tav>
                                            <p:tav tm="100000">
                                              <p:val>
                                                <p:strVal val="#ppt_x"/>
                                              </p:val>
                                            </p:tav>
                                          </p:tavLst>
                                        </p:anim>
                                        <p:anim calcmode="lin" valueType="num">
                                          <p:cBhvr>
                                            <p:cTn id="23" dur="500" fill="hold"/>
                                            <p:tgtEl>
                                              <p:spTgt spid="8"/>
                                            </p:tgtEl>
                                            <p:attrNameLst>
                                              <p:attrName>ppt_y</p:attrName>
                                            </p:attrNameLst>
                                          </p:cBhvr>
                                          <p:tavLst>
                                            <p:tav tm="0">
                                              <p:val>
                                                <p:strVal val="#ppt_y+.1"/>
                                              </p:val>
                                            </p:tav>
                                            <p:tav tm="100000">
                                              <p:val>
                                                <p:strVal val="#ppt_y"/>
                                              </p:val>
                                            </p:tav>
                                          </p:tavLst>
                                        </p:anim>
                                      </p:childTnLst>
                                    </p:cTn>
                                  </p:par>
                                  <p:par>
                                    <p:cTn id="24" presetID="2" presetClass="entr" presetSubtype="12" fill="hold" nodeType="withEffect" p14:presetBounceEnd="40000">
                                      <p:stCondLst>
                                        <p:cond delay="250"/>
                                      </p:stCondLst>
                                      <p:childTnLst>
                                        <p:set>
                                          <p:cBhvr>
                                            <p:cTn id="25" dur="1" fill="hold">
                                              <p:stCondLst>
                                                <p:cond delay="0"/>
                                              </p:stCondLst>
                                            </p:cTn>
                                            <p:tgtEl>
                                              <p:spTgt spid="29"/>
                                            </p:tgtEl>
                                            <p:attrNameLst>
                                              <p:attrName>style.visibility</p:attrName>
                                            </p:attrNameLst>
                                          </p:cBhvr>
                                          <p:to>
                                            <p:strVal val="visible"/>
                                          </p:to>
                                        </p:set>
                                        <p:anim calcmode="lin" valueType="num" p14:bounceEnd="40000">
                                          <p:cBhvr additive="base">
                                            <p:cTn id="26" dur="1000" fill="hold"/>
                                            <p:tgtEl>
                                              <p:spTgt spid="29"/>
                                            </p:tgtEl>
                                            <p:attrNameLst>
                                              <p:attrName>ppt_x</p:attrName>
                                            </p:attrNameLst>
                                          </p:cBhvr>
                                          <p:tavLst>
                                            <p:tav tm="0">
                                              <p:val>
                                                <p:strVal val="0-#ppt_w/2"/>
                                              </p:val>
                                            </p:tav>
                                            <p:tav tm="100000">
                                              <p:val>
                                                <p:strVal val="#ppt_x"/>
                                              </p:val>
                                            </p:tav>
                                          </p:tavLst>
                                        </p:anim>
                                        <p:anim calcmode="lin" valueType="num" p14:bounceEnd="40000">
                                          <p:cBhvr additive="base">
                                            <p:cTn id="27" dur="1000" fill="hold"/>
                                            <p:tgtEl>
                                              <p:spTgt spid="29"/>
                                            </p:tgtEl>
                                            <p:attrNameLst>
                                              <p:attrName>ppt_y</p:attrName>
                                            </p:attrNameLst>
                                          </p:cBhvr>
                                          <p:tavLst>
                                            <p:tav tm="0">
                                              <p:val>
                                                <p:strVal val="1+#ppt_h/2"/>
                                              </p:val>
                                            </p:tav>
                                            <p:tav tm="100000">
                                              <p:val>
                                                <p:strVal val="#ppt_y"/>
                                              </p:val>
                                            </p:tav>
                                          </p:tavLst>
                                        </p:anim>
                                      </p:childTnLst>
                                    </p:cTn>
                                  </p:par>
                                  <p:par>
                                    <p:cTn id="28" presetID="2" presetClass="entr" presetSubtype="6" fill="hold" nodeType="withEffect" p14:presetBounceEnd="40000">
                                      <p:stCondLst>
                                        <p:cond delay="250"/>
                                      </p:stCondLst>
                                      <p:childTnLst>
                                        <p:set>
                                          <p:cBhvr>
                                            <p:cTn id="29" dur="1" fill="hold">
                                              <p:stCondLst>
                                                <p:cond delay="0"/>
                                              </p:stCondLst>
                                            </p:cTn>
                                            <p:tgtEl>
                                              <p:spTgt spid="32"/>
                                            </p:tgtEl>
                                            <p:attrNameLst>
                                              <p:attrName>style.visibility</p:attrName>
                                            </p:attrNameLst>
                                          </p:cBhvr>
                                          <p:to>
                                            <p:strVal val="visible"/>
                                          </p:to>
                                        </p:set>
                                        <p:anim calcmode="lin" valueType="num" p14:bounceEnd="40000">
                                          <p:cBhvr additive="base">
                                            <p:cTn id="30" dur="1000" fill="hold"/>
                                            <p:tgtEl>
                                              <p:spTgt spid="32"/>
                                            </p:tgtEl>
                                            <p:attrNameLst>
                                              <p:attrName>ppt_x</p:attrName>
                                            </p:attrNameLst>
                                          </p:cBhvr>
                                          <p:tavLst>
                                            <p:tav tm="0">
                                              <p:val>
                                                <p:strVal val="1+#ppt_w/2"/>
                                              </p:val>
                                            </p:tav>
                                            <p:tav tm="100000">
                                              <p:val>
                                                <p:strVal val="#ppt_x"/>
                                              </p:val>
                                            </p:tav>
                                          </p:tavLst>
                                        </p:anim>
                                        <p:anim calcmode="lin" valueType="num" p14:bounceEnd="40000">
                                          <p:cBhvr additive="base">
                                            <p:cTn id="31" dur="1000" fill="hold"/>
                                            <p:tgtEl>
                                              <p:spTgt spid="32"/>
                                            </p:tgtEl>
                                            <p:attrNameLst>
                                              <p:attrName>ppt_y</p:attrName>
                                            </p:attrNameLst>
                                          </p:cBhvr>
                                          <p:tavLst>
                                            <p:tav tm="0">
                                              <p:val>
                                                <p:strVal val="1+#ppt_h/2"/>
                                              </p:val>
                                            </p:tav>
                                            <p:tav tm="100000">
                                              <p:val>
                                                <p:strVal val="#ppt_y"/>
                                              </p:val>
                                            </p:tav>
                                          </p:tavLst>
                                        </p:anim>
                                      </p:childTnLst>
                                    </p:cTn>
                                  </p:par>
                                  <p:par>
                                    <p:cTn id="32" presetID="2" presetClass="entr" presetSubtype="12" fill="hold" nodeType="withEffect" p14:presetBounceEnd="40000">
                                      <p:stCondLst>
                                        <p:cond delay="500"/>
                                      </p:stCondLst>
                                      <p:childTnLst>
                                        <p:set>
                                          <p:cBhvr>
                                            <p:cTn id="33" dur="1" fill="hold">
                                              <p:stCondLst>
                                                <p:cond delay="0"/>
                                              </p:stCondLst>
                                            </p:cTn>
                                            <p:tgtEl>
                                              <p:spTgt spid="20"/>
                                            </p:tgtEl>
                                            <p:attrNameLst>
                                              <p:attrName>style.visibility</p:attrName>
                                            </p:attrNameLst>
                                          </p:cBhvr>
                                          <p:to>
                                            <p:strVal val="visible"/>
                                          </p:to>
                                        </p:set>
                                        <p:anim calcmode="lin" valueType="num" p14:bounceEnd="40000">
                                          <p:cBhvr additive="base">
                                            <p:cTn id="34" dur="1000" fill="hold"/>
                                            <p:tgtEl>
                                              <p:spTgt spid="20"/>
                                            </p:tgtEl>
                                            <p:attrNameLst>
                                              <p:attrName>ppt_x</p:attrName>
                                            </p:attrNameLst>
                                          </p:cBhvr>
                                          <p:tavLst>
                                            <p:tav tm="0">
                                              <p:val>
                                                <p:strVal val="0-#ppt_w/2"/>
                                              </p:val>
                                            </p:tav>
                                            <p:tav tm="100000">
                                              <p:val>
                                                <p:strVal val="#ppt_x"/>
                                              </p:val>
                                            </p:tav>
                                          </p:tavLst>
                                        </p:anim>
                                        <p:anim calcmode="lin" valueType="num" p14:bounceEnd="40000">
                                          <p:cBhvr additive="base">
                                            <p:cTn id="35" dur="1000" fill="hold"/>
                                            <p:tgtEl>
                                              <p:spTgt spid="20"/>
                                            </p:tgtEl>
                                            <p:attrNameLst>
                                              <p:attrName>ppt_y</p:attrName>
                                            </p:attrNameLst>
                                          </p:cBhvr>
                                          <p:tavLst>
                                            <p:tav tm="0">
                                              <p:val>
                                                <p:strVal val="1+#ppt_h/2"/>
                                              </p:val>
                                            </p:tav>
                                            <p:tav tm="100000">
                                              <p:val>
                                                <p:strVal val="#ppt_y"/>
                                              </p:val>
                                            </p:tav>
                                          </p:tavLst>
                                        </p:anim>
                                      </p:childTnLst>
                                    </p:cTn>
                                  </p:par>
                                  <p:par>
                                    <p:cTn id="36" presetID="2" presetClass="entr" presetSubtype="6" fill="hold" nodeType="withEffect" p14:presetBounceEnd="40000">
                                      <p:stCondLst>
                                        <p:cond delay="500"/>
                                      </p:stCondLst>
                                      <p:childTnLst>
                                        <p:set>
                                          <p:cBhvr>
                                            <p:cTn id="37" dur="1" fill="hold">
                                              <p:stCondLst>
                                                <p:cond delay="0"/>
                                              </p:stCondLst>
                                            </p:cTn>
                                            <p:tgtEl>
                                              <p:spTgt spid="26"/>
                                            </p:tgtEl>
                                            <p:attrNameLst>
                                              <p:attrName>style.visibility</p:attrName>
                                            </p:attrNameLst>
                                          </p:cBhvr>
                                          <p:to>
                                            <p:strVal val="visible"/>
                                          </p:to>
                                        </p:set>
                                        <p:anim calcmode="lin" valueType="num" p14:bounceEnd="40000">
                                          <p:cBhvr additive="base">
                                            <p:cTn id="38" dur="1000" fill="hold"/>
                                            <p:tgtEl>
                                              <p:spTgt spid="26"/>
                                            </p:tgtEl>
                                            <p:attrNameLst>
                                              <p:attrName>ppt_x</p:attrName>
                                            </p:attrNameLst>
                                          </p:cBhvr>
                                          <p:tavLst>
                                            <p:tav tm="0">
                                              <p:val>
                                                <p:strVal val="1+#ppt_w/2"/>
                                              </p:val>
                                            </p:tav>
                                            <p:tav tm="100000">
                                              <p:val>
                                                <p:strVal val="#ppt_x"/>
                                              </p:val>
                                            </p:tav>
                                          </p:tavLst>
                                        </p:anim>
                                        <p:anim calcmode="lin" valueType="num" p14:bounceEnd="40000">
                                          <p:cBhvr additive="base">
                                            <p:cTn id="39" dur="1000" fill="hold"/>
                                            <p:tgtEl>
                                              <p:spTgt spid="26"/>
                                            </p:tgtEl>
                                            <p:attrNameLst>
                                              <p:attrName>ppt_y</p:attrName>
                                            </p:attrNameLst>
                                          </p:cBhvr>
                                          <p:tavLst>
                                            <p:tav tm="0">
                                              <p:val>
                                                <p:strVal val="1+#ppt_h/2"/>
                                              </p:val>
                                            </p:tav>
                                            <p:tav tm="100000">
                                              <p:val>
                                                <p:strVal val="#ppt_y"/>
                                              </p:val>
                                            </p:tav>
                                          </p:tavLst>
                                        </p:anim>
                                      </p:childTnLst>
                                    </p:cTn>
                                  </p:par>
                                  <p:par>
                                    <p:cTn id="40" presetID="2" presetClass="entr" presetSubtype="12" fill="hold" nodeType="withEffect" p14:presetBounceEnd="40000">
                                      <p:stCondLst>
                                        <p:cond delay="750"/>
                                      </p:stCondLst>
                                      <p:childTnLst>
                                        <p:set>
                                          <p:cBhvr>
                                            <p:cTn id="41" dur="1" fill="hold">
                                              <p:stCondLst>
                                                <p:cond delay="0"/>
                                              </p:stCondLst>
                                            </p:cTn>
                                            <p:tgtEl>
                                              <p:spTgt spid="23"/>
                                            </p:tgtEl>
                                            <p:attrNameLst>
                                              <p:attrName>style.visibility</p:attrName>
                                            </p:attrNameLst>
                                          </p:cBhvr>
                                          <p:to>
                                            <p:strVal val="visible"/>
                                          </p:to>
                                        </p:set>
                                        <p:anim calcmode="lin" valueType="num" p14:bounceEnd="40000">
                                          <p:cBhvr additive="base">
                                            <p:cTn id="42" dur="1000" fill="hold"/>
                                            <p:tgtEl>
                                              <p:spTgt spid="23"/>
                                            </p:tgtEl>
                                            <p:attrNameLst>
                                              <p:attrName>ppt_x</p:attrName>
                                            </p:attrNameLst>
                                          </p:cBhvr>
                                          <p:tavLst>
                                            <p:tav tm="0">
                                              <p:val>
                                                <p:strVal val="0-#ppt_w/2"/>
                                              </p:val>
                                            </p:tav>
                                            <p:tav tm="100000">
                                              <p:val>
                                                <p:strVal val="#ppt_x"/>
                                              </p:val>
                                            </p:tav>
                                          </p:tavLst>
                                        </p:anim>
                                        <p:anim calcmode="lin" valueType="num" p14:bounceEnd="40000">
                                          <p:cBhvr additive="base">
                                            <p:cTn id="43" dur="1000" fill="hold"/>
                                            <p:tgtEl>
                                              <p:spTgt spid="23"/>
                                            </p:tgtEl>
                                            <p:attrNameLst>
                                              <p:attrName>ppt_y</p:attrName>
                                            </p:attrNameLst>
                                          </p:cBhvr>
                                          <p:tavLst>
                                            <p:tav tm="0">
                                              <p:val>
                                                <p:strVal val="1+#ppt_h/2"/>
                                              </p:val>
                                            </p:tav>
                                            <p:tav tm="100000">
                                              <p:val>
                                                <p:strVal val="#ppt_y"/>
                                              </p:val>
                                            </p:tav>
                                          </p:tavLst>
                                        </p:anim>
                                      </p:childTnLst>
                                    </p:cTn>
                                  </p:par>
                                  <p:par>
                                    <p:cTn id="44" presetID="2" presetClass="entr" presetSubtype="6" fill="hold" nodeType="withEffect" p14:presetBounceEnd="40000">
                                      <p:stCondLst>
                                        <p:cond delay="750"/>
                                      </p:stCondLst>
                                      <p:childTnLst>
                                        <p:set>
                                          <p:cBhvr>
                                            <p:cTn id="45" dur="1" fill="hold">
                                              <p:stCondLst>
                                                <p:cond delay="0"/>
                                              </p:stCondLst>
                                            </p:cTn>
                                            <p:tgtEl>
                                              <p:spTgt spid="11"/>
                                            </p:tgtEl>
                                            <p:attrNameLst>
                                              <p:attrName>style.visibility</p:attrName>
                                            </p:attrNameLst>
                                          </p:cBhvr>
                                          <p:to>
                                            <p:strVal val="visible"/>
                                          </p:to>
                                        </p:set>
                                        <p:anim calcmode="lin" valueType="num" p14:bounceEnd="40000">
                                          <p:cBhvr additive="base">
                                            <p:cTn id="46" dur="1000" fill="hold"/>
                                            <p:tgtEl>
                                              <p:spTgt spid="11"/>
                                            </p:tgtEl>
                                            <p:attrNameLst>
                                              <p:attrName>ppt_x</p:attrName>
                                            </p:attrNameLst>
                                          </p:cBhvr>
                                          <p:tavLst>
                                            <p:tav tm="0">
                                              <p:val>
                                                <p:strVal val="1+#ppt_w/2"/>
                                              </p:val>
                                            </p:tav>
                                            <p:tav tm="100000">
                                              <p:val>
                                                <p:strVal val="#ppt_x"/>
                                              </p:val>
                                            </p:tav>
                                          </p:tavLst>
                                        </p:anim>
                                        <p:anim calcmode="lin" valueType="num" p14:bounceEnd="40000">
                                          <p:cBhvr additive="base">
                                            <p:cTn id="47" dur="1000" fill="hold"/>
                                            <p:tgtEl>
                                              <p:spTgt spid="11"/>
                                            </p:tgtEl>
                                            <p:attrNameLst>
                                              <p:attrName>ppt_y</p:attrName>
                                            </p:attrNameLst>
                                          </p:cBhvr>
                                          <p:tavLst>
                                            <p:tav tm="0">
                                              <p:val>
                                                <p:strVal val="1+#ppt_h/2"/>
                                              </p:val>
                                            </p:tav>
                                            <p:tav tm="100000">
                                              <p:val>
                                                <p:strVal val="#ppt_y"/>
                                              </p:val>
                                            </p:tav>
                                          </p:tavLst>
                                        </p:anim>
                                      </p:childTnLst>
                                    </p:cTn>
                                  </p:par>
                                </p:childTnLst>
                              </p:cTn>
                            </p:par>
                            <p:par>
                              <p:cTn id="48" fill="hold">
                                <p:stCondLst>
                                  <p:cond delay="3500"/>
                                </p:stCondLst>
                                <p:childTnLst>
                                  <p:par>
                                    <p:cTn id="49" presetID="22" presetClass="entr" presetSubtype="2" fill="hold" nodeType="after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wipe(right)">
                                          <p:cBhvr>
                                            <p:cTn id="51" dur="500"/>
                                            <p:tgtEl>
                                              <p:spTgt spid="35"/>
                                            </p:tgtEl>
                                          </p:cBhvr>
                                        </p:animEffect>
                                      </p:childTnLst>
                                    </p:cTn>
                                  </p:par>
                                  <p:par>
                                    <p:cTn id="52" presetID="22" presetClass="entr" presetSubtype="2" fill="hold" nodeType="withEffect">
                                      <p:stCondLst>
                                        <p:cond delay="0"/>
                                      </p:stCondLst>
                                      <p:childTnLst>
                                        <p:set>
                                          <p:cBhvr>
                                            <p:cTn id="53" dur="1" fill="hold">
                                              <p:stCondLst>
                                                <p:cond delay="0"/>
                                              </p:stCondLst>
                                            </p:cTn>
                                            <p:tgtEl>
                                              <p:spTgt spid="41"/>
                                            </p:tgtEl>
                                            <p:attrNameLst>
                                              <p:attrName>style.visibility</p:attrName>
                                            </p:attrNameLst>
                                          </p:cBhvr>
                                          <p:to>
                                            <p:strVal val="visible"/>
                                          </p:to>
                                        </p:set>
                                        <p:animEffect transition="in" filter="wipe(right)">
                                          <p:cBhvr>
                                            <p:cTn id="54" dur="500"/>
                                            <p:tgtEl>
                                              <p:spTgt spid="41"/>
                                            </p:tgtEl>
                                          </p:cBhvr>
                                        </p:animEffect>
                                      </p:childTnLst>
                                    </p:cTn>
                                  </p:par>
                                  <p:par>
                                    <p:cTn id="55" presetID="22" presetClass="entr" presetSubtype="2" fill="hold" nodeType="with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wipe(right)">
                                          <p:cBhvr>
                                            <p:cTn id="57" dur="500"/>
                                            <p:tgtEl>
                                              <p:spTgt spid="38"/>
                                            </p:tgtEl>
                                          </p:cBhvr>
                                        </p:animEffect>
                                      </p:childTnLst>
                                    </p:cTn>
                                  </p:par>
                                  <p:par>
                                    <p:cTn id="58" presetID="22" presetClass="entr" presetSubtype="8" fill="hold" nodeType="with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wipe(left)">
                                          <p:cBhvr>
                                            <p:cTn id="60" dur="500"/>
                                            <p:tgtEl>
                                              <p:spTgt spid="44"/>
                                            </p:tgtEl>
                                          </p:cBhvr>
                                        </p:animEffect>
                                      </p:childTnLst>
                                    </p:cTn>
                                  </p:par>
                                  <p:par>
                                    <p:cTn id="61" presetID="22" presetClass="entr" presetSubtype="8" fill="hold" nodeType="withEffect">
                                      <p:stCondLst>
                                        <p:cond delay="0"/>
                                      </p:stCondLst>
                                      <p:childTnLst>
                                        <p:set>
                                          <p:cBhvr>
                                            <p:cTn id="62" dur="1" fill="hold">
                                              <p:stCondLst>
                                                <p:cond delay="0"/>
                                              </p:stCondLst>
                                            </p:cTn>
                                            <p:tgtEl>
                                              <p:spTgt spid="47"/>
                                            </p:tgtEl>
                                            <p:attrNameLst>
                                              <p:attrName>style.visibility</p:attrName>
                                            </p:attrNameLst>
                                          </p:cBhvr>
                                          <p:to>
                                            <p:strVal val="visible"/>
                                          </p:to>
                                        </p:set>
                                        <p:animEffect transition="in" filter="wipe(left)">
                                          <p:cBhvr>
                                            <p:cTn id="63" dur="500"/>
                                            <p:tgtEl>
                                              <p:spTgt spid="47"/>
                                            </p:tgtEl>
                                          </p:cBhvr>
                                        </p:animEffect>
                                      </p:childTnLst>
                                    </p:cTn>
                                  </p:par>
                                  <p:par>
                                    <p:cTn id="64" presetID="22" presetClass="entr" presetSubtype="8" fill="hold" nodeType="withEffect">
                                      <p:stCondLst>
                                        <p:cond delay="0"/>
                                      </p:stCondLst>
                                      <p:childTnLst>
                                        <p:set>
                                          <p:cBhvr>
                                            <p:cTn id="65" dur="1" fill="hold">
                                              <p:stCondLst>
                                                <p:cond delay="0"/>
                                              </p:stCondLst>
                                            </p:cTn>
                                            <p:tgtEl>
                                              <p:spTgt spid="50"/>
                                            </p:tgtEl>
                                            <p:attrNameLst>
                                              <p:attrName>style.visibility</p:attrName>
                                            </p:attrNameLst>
                                          </p:cBhvr>
                                          <p:to>
                                            <p:strVal val="visible"/>
                                          </p:to>
                                        </p:set>
                                        <p:animEffect transition="in" filter="wipe(left)">
                                          <p:cBhvr>
                                            <p:cTn id="6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42"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anim calcmode="lin" valueType="num">
                                          <p:cBhvr>
                                            <p:cTn id="22" dur="500" fill="hold"/>
                                            <p:tgtEl>
                                              <p:spTgt spid="8"/>
                                            </p:tgtEl>
                                            <p:attrNameLst>
                                              <p:attrName>ppt_x</p:attrName>
                                            </p:attrNameLst>
                                          </p:cBhvr>
                                          <p:tavLst>
                                            <p:tav tm="0">
                                              <p:val>
                                                <p:strVal val="#ppt_x"/>
                                              </p:val>
                                            </p:tav>
                                            <p:tav tm="100000">
                                              <p:val>
                                                <p:strVal val="#ppt_x"/>
                                              </p:val>
                                            </p:tav>
                                          </p:tavLst>
                                        </p:anim>
                                        <p:anim calcmode="lin" valueType="num">
                                          <p:cBhvr>
                                            <p:cTn id="23" dur="500" fill="hold"/>
                                            <p:tgtEl>
                                              <p:spTgt spid="8"/>
                                            </p:tgtEl>
                                            <p:attrNameLst>
                                              <p:attrName>ppt_y</p:attrName>
                                            </p:attrNameLst>
                                          </p:cBhvr>
                                          <p:tavLst>
                                            <p:tav tm="0">
                                              <p:val>
                                                <p:strVal val="#ppt_y+.1"/>
                                              </p:val>
                                            </p:tav>
                                            <p:tav tm="100000">
                                              <p:val>
                                                <p:strVal val="#ppt_y"/>
                                              </p:val>
                                            </p:tav>
                                          </p:tavLst>
                                        </p:anim>
                                      </p:childTnLst>
                                    </p:cTn>
                                  </p:par>
                                  <p:par>
                                    <p:cTn id="24" presetID="2" presetClass="entr" presetSubtype="12" fill="hold" nodeType="withEffect">
                                      <p:stCondLst>
                                        <p:cond delay="250"/>
                                      </p:stCondLst>
                                      <p:childTnLst>
                                        <p:set>
                                          <p:cBhvr>
                                            <p:cTn id="25" dur="1" fill="hold">
                                              <p:stCondLst>
                                                <p:cond delay="0"/>
                                              </p:stCondLst>
                                            </p:cTn>
                                            <p:tgtEl>
                                              <p:spTgt spid="29"/>
                                            </p:tgtEl>
                                            <p:attrNameLst>
                                              <p:attrName>style.visibility</p:attrName>
                                            </p:attrNameLst>
                                          </p:cBhvr>
                                          <p:to>
                                            <p:strVal val="visible"/>
                                          </p:to>
                                        </p:set>
                                        <p:anim calcmode="lin" valueType="num">
                                          <p:cBhvr additive="base">
                                            <p:cTn id="26" dur="1000" fill="hold"/>
                                            <p:tgtEl>
                                              <p:spTgt spid="29"/>
                                            </p:tgtEl>
                                            <p:attrNameLst>
                                              <p:attrName>ppt_x</p:attrName>
                                            </p:attrNameLst>
                                          </p:cBhvr>
                                          <p:tavLst>
                                            <p:tav tm="0">
                                              <p:val>
                                                <p:strVal val="0-#ppt_w/2"/>
                                              </p:val>
                                            </p:tav>
                                            <p:tav tm="100000">
                                              <p:val>
                                                <p:strVal val="#ppt_x"/>
                                              </p:val>
                                            </p:tav>
                                          </p:tavLst>
                                        </p:anim>
                                        <p:anim calcmode="lin" valueType="num">
                                          <p:cBhvr additive="base">
                                            <p:cTn id="27" dur="1000" fill="hold"/>
                                            <p:tgtEl>
                                              <p:spTgt spid="29"/>
                                            </p:tgtEl>
                                            <p:attrNameLst>
                                              <p:attrName>ppt_y</p:attrName>
                                            </p:attrNameLst>
                                          </p:cBhvr>
                                          <p:tavLst>
                                            <p:tav tm="0">
                                              <p:val>
                                                <p:strVal val="1+#ppt_h/2"/>
                                              </p:val>
                                            </p:tav>
                                            <p:tav tm="100000">
                                              <p:val>
                                                <p:strVal val="#ppt_y"/>
                                              </p:val>
                                            </p:tav>
                                          </p:tavLst>
                                        </p:anim>
                                      </p:childTnLst>
                                    </p:cTn>
                                  </p:par>
                                  <p:par>
                                    <p:cTn id="28" presetID="2" presetClass="entr" presetSubtype="6" fill="hold" nodeType="withEffect">
                                      <p:stCondLst>
                                        <p:cond delay="250"/>
                                      </p:stCondLst>
                                      <p:childTnLst>
                                        <p:set>
                                          <p:cBhvr>
                                            <p:cTn id="29" dur="1" fill="hold">
                                              <p:stCondLst>
                                                <p:cond delay="0"/>
                                              </p:stCondLst>
                                            </p:cTn>
                                            <p:tgtEl>
                                              <p:spTgt spid="32"/>
                                            </p:tgtEl>
                                            <p:attrNameLst>
                                              <p:attrName>style.visibility</p:attrName>
                                            </p:attrNameLst>
                                          </p:cBhvr>
                                          <p:to>
                                            <p:strVal val="visible"/>
                                          </p:to>
                                        </p:set>
                                        <p:anim calcmode="lin" valueType="num">
                                          <p:cBhvr additive="base">
                                            <p:cTn id="30" dur="1000" fill="hold"/>
                                            <p:tgtEl>
                                              <p:spTgt spid="32"/>
                                            </p:tgtEl>
                                            <p:attrNameLst>
                                              <p:attrName>ppt_x</p:attrName>
                                            </p:attrNameLst>
                                          </p:cBhvr>
                                          <p:tavLst>
                                            <p:tav tm="0">
                                              <p:val>
                                                <p:strVal val="1+#ppt_w/2"/>
                                              </p:val>
                                            </p:tav>
                                            <p:tav tm="100000">
                                              <p:val>
                                                <p:strVal val="#ppt_x"/>
                                              </p:val>
                                            </p:tav>
                                          </p:tavLst>
                                        </p:anim>
                                        <p:anim calcmode="lin" valueType="num">
                                          <p:cBhvr additive="base">
                                            <p:cTn id="31" dur="1000" fill="hold"/>
                                            <p:tgtEl>
                                              <p:spTgt spid="32"/>
                                            </p:tgtEl>
                                            <p:attrNameLst>
                                              <p:attrName>ppt_y</p:attrName>
                                            </p:attrNameLst>
                                          </p:cBhvr>
                                          <p:tavLst>
                                            <p:tav tm="0">
                                              <p:val>
                                                <p:strVal val="1+#ppt_h/2"/>
                                              </p:val>
                                            </p:tav>
                                            <p:tav tm="100000">
                                              <p:val>
                                                <p:strVal val="#ppt_y"/>
                                              </p:val>
                                            </p:tav>
                                          </p:tavLst>
                                        </p:anim>
                                      </p:childTnLst>
                                    </p:cTn>
                                  </p:par>
                                  <p:par>
                                    <p:cTn id="32" presetID="2" presetClass="entr" presetSubtype="12" fill="hold" nodeType="withEffect">
                                      <p:stCondLst>
                                        <p:cond delay="500"/>
                                      </p:st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1000" fill="hold"/>
                                            <p:tgtEl>
                                              <p:spTgt spid="20"/>
                                            </p:tgtEl>
                                            <p:attrNameLst>
                                              <p:attrName>ppt_x</p:attrName>
                                            </p:attrNameLst>
                                          </p:cBhvr>
                                          <p:tavLst>
                                            <p:tav tm="0">
                                              <p:val>
                                                <p:strVal val="0-#ppt_w/2"/>
                                              </p:val>
                                            </p:tav>
                                            <p:tav tm="100000">
                                              <p:val>
                                                <p:strVal val="#ppt_x"/>
                                              </p:val>
                                            </p:tav>
                                          </p:tavLst>
                                        </p:anim>
                                        <p:anim calcmode="lin" valueType="num">
                                          <p:cBhvr additive="base">
                                            <p:cTn id="35" dur="1000" fill="hold"/>
                                            <p:tgtEl>
                                              <p:spTgt spid="20"/>
                                            </p:tgtEl>
                                            <p:attrNameLst>
                                              <p:attrName>ppt_y</p:attrName>
                                            </p:attrNameLst>
                                          </p:cBhvr>
                                          <p:tavLst>
                                            <p:tav tm="0">
                                              <p:val>
                                                <p:strVal val="1+#ppt_h/2"/>
                                              </p:val>
                                            </p:tav>
                                            <p:tav tm="100000">
                                              <p:val>
                                                <p:strVal val="#ppt_y"/>
                                              </p:val>
                                            </p:tav>
                                          </p:tavLst>
                                        </p:anim>
                                      </p:childTnLst>
                                    </p:cTn>
                                  </p:par>
                                  <p:par>
                                    <p:cTn id="36" presetID="2" presetClass="entr" presetSubtype="6" fill="hold" nodeType="withEffect">
                                      <p:stCondLst>
                                        <p:cond delay="50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1000" fill="hold"/>
                                            <p:tgtEl>
                                              <p:spTgt spid="26"/>
                                            </p:tgtEl>
                                            <p:attrNameLst>
                                              <p:attrName>ppt_x</p:attrName>
                                            </p:attrNameLst>
                                          </p:cBhvr>
                                          <p:tavLst>
                                            <p:tav tm="0">
                                              <p:val>
                                                <p:strVal val="1+#ppt_w/2"/>
                                              </p:val>
                                            </p:tav>
                                            <p:tav tm="100000">
                                              <p:val>
                                                <p:strVal val="#ppt_x"/>
                                              </p:val>
                                            </p:tav>
                                          </p:tavLst>
                                        </p:anim>
                                        <p:anim calcmode="lin" valueType="num">
                                          <p:cBhvr additive="base">
                                            <p:cTn id="39" dur="1000" fill="hold"/>
                                            <p:tgtEl>
                                              <p:spTgt spid="26"/>
                                            </p:tgtEl>
                                            <p:attrNameLst>
                                              <p:attrName>ppt_y</p:attrName>
                                            </p:attrNameLst>
                                          </p:cBhvr>
                                          <p:tavLst>
                                            <p:tav tm="0">
                                              <p:val>
                                                <p:strVal val="1+#ppt_h/2"/>
                                              </p:val>
                                            </p:tav>
                                            <p:tav tm="100000">
                                              <p:val>
                                                <p:strVal val="#ppt_y"/>
                                              </p:val>
                                            </p:tav>
                                          </p:tavLst>
                                        </p:anim>
                                      </p:childTnLst>
                                    </p:cTn>
                                  </p:par>
                                  <p:par>
                                    <p:cTn id="40" presetID="2" presetClass="entr" presetSubtype="12" fill="hold" nodeType="withEffect">
                                      <p:stCondLst>
                                        <p:cond delay="750"/>
                                      </p:stCondLst>
                                      <p:childTnLst>
                                        <p:set>
                                          <p:cBhvr>
                                            <p:cTn id="41" dur="1" fill="hold">
                                              <p:stCondLst>
                                                <p:cond delay="0"/>
                                              </p:stCondLst>
                                            </p:cTn>
                                            <p:tgtEl>
                                              <p:spTgt spid="23"/>
                                            </p:tgtEl>
                                            <p:attrNameLst>
                                              <p:attrName>style.visibility</p:attrName>
                                            </p:attrNameLst>
                                          </p:cBhvr>
                                          <p:to>
                                            <p:strVal val="visible"/>
                                          </p:to>
                                        </p:set>
                                        <p:anim calcmode="lin" valueType="num">
                                          <p:cBhvr additive="base">
                                            <p:cTn id="42" dur="1000" fill="hold"/>
                                            <p:tgtEl>
                                              <p:spTgt spid="23"/>
                                            </p:tgtEl>
                                            <p:attrNameLst>
                                              <p:attrName>ppt_x</p:attrName>
                                            </p:attrNameLst>
                                          </p:cBhvr>
                                          <p:tavLst>
                                            <p:tav tm="0">
                                              <p:val>
                                                <p:strVal val="0-#ppt_w/2"/>
                                              </p:val>
                                            </p:tav>
                                            <p:tav tm="100000">
                                              <p:val>
                                                <p:strVal val="#ppt_x"/>
                                              </p:val>
                                            </p:tav>
                                          </p:tavLst>
                                        </p:anim>
                                        <p:anim calcmode="lin" valueType="num">
                                          <p:cBhvr additive="base">
                                            <p:cTn id="43" dur="1000" fill="hold"/>
                                            <p:tgtEl>
                                              <p:spTgt spid="23"/>
                                            </p:tgtEl>
                                            <p:attrNameLst>
                                              <p:attrName>ppt_y</p:attrName>
                                            </p:attrNameLst>
                                          </p:cBhvr>
                                          <p:tavLst>
                                            <p:tav tm="0">
                                              <p:val>
                                                <p:strVal val="1+#ppt_h/2"/>
                                              </p:val>
                                            </p:tav>
                                            <p:tav tm="100000">
                                              <p:val>
                                                <p:strVal val="#ppt_y"/>
                                              </p:val>
                                            </p:tav>
                                          </p:tavLst>
                                        </p:anim>
                                      </p:childTnLst>
                                    </p:cTn>
                                  </p:par>
                                  <p:par>
                                    <p:cTn id="44" presetID="2" presetClass="entr" presetSubtype="6" fill="hold" nodeType="withEffect">
                                      <p:stCondLst>
                                        <p:cond delay="750"/>
                                      </p:stCondLst>
                                      <p:childTnLst>
                                        <p:set>
                                          <p:cBhvr>
                                            <p:cTn id="45" dur="1" fill="hold">
                                              <p:stCondLst>
                                                <p:cond delay="0"/>
                                              </p:stCondLst>
                                            </p:cTn>
                                            <p:tgtEl>
                                              <p:spTgt spid="11"/>
                                            </p:tgtEl>
                                            <p:attrNameLst>
                                              <p:attrName>style.visibility</p:attrName>
                                            </p:attrNameLst>
                                          </p:cBhvr>
                                          <p:to>
                                            <p:strVal val="visible"/>
                                          </p:to>
                                        </p:set>
                                        <p:anim calcmode="lin" valueType="num">
                                          <p:cBhvr additive="base">
                                            <p:cTn id="46" dur="1000" fill="hold"/>
                                            <p:tgtEl>
                                              <p:spTgt spid="11"/>
                                            </p:tgtEl>
                                            <p:attrNameLst>
                                              <p:attrName>ppt_x</p:attrName>
                                            </p:attrNameLst>
                                          </p:cBhvr>
                                          <p:tavLst>
                                            <p:tav tm="0">
                                              <p:val>
                                                <p:strVal val="1+#ppt_w/2"/>
                                              </p:val>
                                            </p:tav>
                                            <p:tav tm="100000">
                                              <p:val>
                                                <p:strVal val="#ppt_x"/>
                                              </p:val>
                                            </p:tav>
                                          </p:tavLst>
                                        </p:anim>
                                        <p:anim calcmode="lin" valueType="num">
                                          <p:cBhvr additive="base">
                                            <p:cTn id="47" dur="1000" fill="hold"/>
                                            <p:tgtEl>
                                              <p:spTgt spid="11"/>
                                            </p:tgtEl>
                                            <p:attrNameLst>
                                              <p:attrName>ppt_y</p:attrName>
                                            </p:attrNameLst>
                                          </p:cBhvr>
                                          <p:tavLst>
                                            <p:tav tm="0">
                                              <p:val>
                                                <p:strVal val="1+#ppt_h/2"/>
                                              </p:val>
                                            </p:tav>
                                            <p:tav tm="100000">
                                              <p:val>
                                                <p:strVal val="#ppt_y"/>
                                              </p:val>
                                            </p:tav>
                                          </p:tavLst>
                                        </p:anim>
                                      </p:childTnLst>
                                    </p:cTn>
                                  </p:par>
                                </p:childTnLst>
                              </p:cTn>
                            </p:par>
                            <p:par>
                              <p:cTn id="48" fill="hold">
                                <p:stCondLst>
                                  <p:cond delay="3500"/>
                                </p:stCondLst>
                                <p:childTnLst>
                                  <p:par>
                                    <p:cTn id="49" presetID="22" presetClass="entr" presetSubtype="2" fill="hold" nodeType="after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wipe(right)">
                                          <p:cBhvr>
                                            <p:cTn id="51" dur="500"/>
                                            <p:tgtEl>
                                              <p:spTgt spid="35"/>
                                            </p:tgtEl>
                                          </p:cBhvr>
                                        </p:animEffect>
                                      </p:childTnLst>
                                    </p:cTn>
                                  </p:par>
                                  <p:par>
                                    <p:cTn id="52" presetID="22" presetClass="entr" presetSubtype="2" fill="hold" nodeType="withEffect">
                                      <p:stCondLst>
                                        <p:cond delay="0"/>
                                      </p:stCondLst>
                                      <p:childTnLst>
                                        <p:set>
                                          <p:cBhvr>
                                            <p:cTn id="53" dur="1" fill="hold">
                                              <p:stCondLst>
                                                <p:cond delay="0"/>
                                              </p:stCondLst>
                                            </p:cTn>
                                            <p:tgtEl>
                                              <p:spTgt spid="41"/>
                                            </p:tgtEl>
                                            <p:attrNameLst>
                                              <p:attrName>style.visibility</p:attrName>
                                            </p:attrNameLst>
                                          </p:cBhvr>
                                          <p:to>
                                            <p:strVal val="visible"/>
                                          </p:to>
                                        </p:set>
                                        <p:animEffect transition="in" filter="wipe(right)">
                                          <p:cBhvr>
                                            <p:cTn id="54" dur="500"/>
                                            <p:tgtEl>
                                              <p:spTgt spid="41"/>
                                            </p:tgtEl>
                                          </p:cBhvr>
                                        </p:animEffect>
                                      </p:childTnLst>
                                    </p:cTn>
                                  </p:par>
                                  <p:par>
                                    <p:cTn id="55" presetID="22" presetClass="entr" presetSubtype="2" fill="hold" nodeType="with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wipe(right)">
                                          <p:cBhvr>
                                            <p:cTn id="57" dur="500"/>
                                            <p:tgtEl>
                                              <p:spTgt spid="38"/>
                                            </p:tgtEl>
                                          </p:cBhvr>
                                        </p:animEffect>
                                      </p:childTnLst>
                                    </p:cTn>
                                  </p:par>
                                  <p:par>
                                    <p:cTn id="58" presetID="22" presetClass="entr" presetSubtype="8" fill="hold" nodeType="with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wipe(left)">
                                          <p:cBhvr>
                                            <p:cTn id="60" dur="500"/>
                                            <p:tgtEl>
                                              <p:spTgt spid="44"/>
                                            </p:tgtEl>
                                          </p:cBhvr>
                                        </p:animEffect>
                                      </p:childTnLst>
                                    </p:cTn>
                                  </p:par>
                                  <p:par>
                                    <p:cTn id="61" presetID="22" presetClass="entr" presetSubtype="8" fill="hold" nodeType="withEffect">
                                      <p:stCondLst>
                                        <p:cond delay="0"/>
                                      </p:stCondLst>
                                      <p:childTnLst>
                                        <p:set>
                                          <p:cBhvr>
                                            <p:cTn id="62" dur="1" fill="hold">
                                              <p:stCondLst>
                                                <p:cond delay="0"/>
                                              </p:stCondLst>
                                            </p:cTn>
                                            <p:tgtEl>
                                              <p:spTgt spid="47"/>
                                            </p:tgtEl>
                                            <p:attrNameLst>
                                              <p:attrName>style.visibility</p:attrName>
                                            </p:attrNameLst>
                                          </p:cBhvr>
                                          <p:to>
                                            <p:strVal val="visible"/>
                                          </p:to>
                                        </p:set>
                                        <p:animEffect transition="in" filter="wipe(left)">
                                          <p:cBhvr>
                                            <p:cTn id="63" dur="500"/>
                                            <p:tgtEl>
                                              <p:spTgt spid="47"/>
                                            </p:tgtEl>
                                          </p:cBhvr>
                                        </p:animEffect>
                                      </p:childTnLst>
                                    </p:cTn>
                                  </p:par>
                                  <p:par>
                                    <p:cTn id="64" presetID="22" presetClass="entr" presetSubtype="8" fill="hold" nodeType="withEffect">
                                      <p:stCondLst>
                                        <p:cond delay="0"/>
                                      </p:stCondLst>
                                      <p:childTnLst>
                                        <p:set>
                                          <p:cBhvr>
                                            <p:cTn id="65" dur="1" fill="hold">
                                              <p:stCondLst>
                                                <p:cond delay="0"/>
                                              </p:stCondLst>
                                            </p:cTn>
                                            <p:tgtEl>
                                              <p:spTgt spid="50"/>
                                            </p:tgtEl>
                                            <p:attrNameLst>
                                              <p:attrName>style.visibility</p:attrName>
                                            </p:attrNameLst>
                                          </p:cBhvr>
                                          <p:to>
                                            <p:strVal val="visible"/>
                                          </p:to>
                                        </p:set>
                                        <p:animEffect transition="in" filter="wipe(left)">
                                          <p:cBhvr>
                                            <p:cTn id="6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2" name="Shape 206"/>
          <p:cNvSpPr>
            <a:spLocks noChangeArrowheads="1"/>
          </p:cNvSpPr>
          <p:nvPr/>
        </p:nvSpPr>
        <p:spPr bwMode="auto">
          <a:xfrm>
            <a:off x="3029479" y="1856796"/>
            <a:ext cx="254000" cy="1318684"/>
          </a:xfrm>
          <a:custGeom>
            <a:avLst/>
            <a:gdLst>
              <a:gd name="T0" fmla="*/ 20231 w 21600"/>
              <a:gd name="T1" fmla="*/ 0 h 21600"/>
              <a:gd name="T2" fmla="*/ 0 w 21600"/>
              <a:gd name="T3" fmla="*/ 0 h 21600"/>
              <a:gd name="T4" fmla="*/ 0 w 21600"/>
              <a:gd name="T5" fmla="*/ 21600 h 21600"/>
              <a:gd name="T6" fmla="*/ 21600 w 21600"/>
              <a:gd name="T7" fmla="*/ 21600 h 21600"/>
            </a:gdLst>
            <a:ahLst/>
            <a:cxnLst>
              <a:cxn ang="0">
                <a:pos x="T0" y="T1"/>
              </a:cxn>
              <a:cxn ang="0">
                <a:pos x="T2" y="T3"/>
              </a:cxn>
              <a:cxn ang="0">
                <a:pos x="T4" y="T5"/>
              </a:cxn>
              <a:cxn ang="0">
                <a:pos x="T6" y="T7"/>
              </a:cxn>
            </a:cxnLst>
            <a:rect l="0" t="0" r="r" b="b"/>
            <a:pathLst>
              <a:path w="21600" h="21600">
                <a:moveTo>
                  <a:pt x="20231" y="0"/>
                </a:moveTo>
                <a:lnTo>
                  <a:pt x="0" y="0"/>
                </a:lnTo>
                <a:lnTo>
                  <a:pt x="0" y="21600"/>
                </a:lnTo>
                <a:lnTo>
                  <a:pt x="21600" y="21600"/>
                </a:lnTo>
              </a:path>
            </a:pathLst>
          </a:custGeom>
          <a:noFill/>
          <a:ln w="254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3" name="Shape 207"/>
          <p:cNvSpPr>
            <a:spLocks noChangeArrowheads="1"/>
          </p:cNvSpPr>
          <p:nvPr/>
        </p:nvSpPr>
        <p:spPr bwMode="auto">
          <a:xfrm rot="10800000">
            <a:off x="9133946" y="1856796"/>
            <a:ext cx="256116" cy="1318684"/>
          </a:xfrm>
          <a:custGeom>
            <a:avLst/>
            <a:gdLst>
              <a:gd name="T0" fmla="*/ 20231 w 21600"/>
              <a:gd name="T1" fmla="*/ 0 h 21600"/>
              <a:gd name="T2" fmla="*/ 0 w 21600"/>
              <a:gd name="T3" fmla="*/ 0 h 21600"/>
              <a:gd name="T4" fmla="*/ 0 w 21600"/>
              <a:gd name="T5" fmla="*/ 21600 h 21600"/>
              <a:gd name="T6" fmla="*/ 21600 w 21600"/>
              <a:gd name="T7" fmla="*/ 21600 h 21600"/>
            </a:gdLst>
            <a:ahLst/>
            <a:cxnLst>
              <a:cxn ang="0">
                <a:pos x="T0" y="T1"/>
              </a:cxn>
              <a:cxn ang="0">
                <a:pos x="T2" y="T3"/>
              </a:cxn>
              <a:cxn ang="0">
                <a:pos x="T4" y="T5"/>
              </a:cxn>
              <a:cxn ang="0">
                <a:pos x="T6" y="T7"/>
              </a:cxn>
            </a:cxnLst>
            <a:rect l="0" t="0" r="r" b="b"/>
            <a:pathLst>
              <a:path w="21600" h="21600">
                <a:moveTo>
                  <a:pt x="20231" y="0"/>
                </a:moveTo>
                <a:lnTo>
                  <a:pt x="0" y="0"/>
                </a:lnTo>
                <a:lnTo>
                  <a:pt x="0" y="21600"/>
                </a:lnTo>
                <a:lnTo>
                  <a:pt x="21600" y="21600"/>
                </a:lnTo>
              </a:path>
            </a:pathLst>
          </a:custGeom>
          <a:noFill/>
          <a:ln w="254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4" name="Shape 208"/>
          <p:cNvSpPr>
            <a:spLocks noChangeShapeType="1"/>
          </p:cNvSpPr>
          <p:nvPr/>
        </p:nvSpPr>
        <p:spPr bwMode="auto">
          <a:xfrm flipV="1">
            <a:off x="9758362" y="1937229"/>
            <a:ext cx="0" cy="1155700"/>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5" name="Shape 209"/>
          <p:cNvSpPr>
            <a:spLocks noChangeShapeType="1"/>
          </p:cNvSpPr>
          <p:nvPr/>
        </p:nvSpPr>
        <p:spPr bwMode="auto">
          <a:xfrm flipV="1">
            <a:off x="10126662" y="2085396"/>
            <a:ext cx="0" cy="861484"/>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6" name="Shape 210"/>
          <p:cNvSpPr>
            <a:spLocks noChangeShapeType="1"/>
          </p:cNvSpPr>
          <p:nvPr/>
        </p:nvSpPr>
        <p:spPr bwMode="auto">
          <a:xfrm flipV="1">
            <a:off x="2637895" y="1937229"/>
            <a:ext cx="0" cy="1155700"/>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7" name="Shape 211"/>
          <p:cNvSpPr>
            <a:spLocks noChangeShapeType="1"/>
          </p:cNvSpPr>
          <p:nvPr/>
        </p:nvSpPr>
        <p:spPr bwMode="auto">
          <a:xfrm flipV="1">
            <a:off x="2246312" y="2085396"/>
            <a:ext cx="0" cy="861484"/>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8" name="Shape 98"/>
          <p:cNvSpPr>
            <a:spLocks noChangeArrowheads="1"/>
          </p:cNvSpPr>
          <p:nvPr/>
        </p:nvSpPr>
        <p:spPr bwMode="auto">
          <a:xfrm>
            <a:off x="4798871" y="1097071"/>
            <a:ext cx="2667284" cy="2667282"/>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9" name="Shape 99"/>
          <p:cNvSpPr>
            <a:spLocks noChangeArrowheads="1"/>
          </p:cNvSpPr>
          <p:nvPr/>
        </p:nvSpPr>
        <p:spPr bwMode="auto">
          <a:xfrm>
            <a:off x="4517796" y="815996"/>
            <a:ext cx="3229434" cy="3229432"/>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20" name="Shape 105"/>
          <p:cNvSpPr/>
          <p:nvPr/>
        </p:nvSpPr>
        <p:spPr bwMode="auto">
          <a:xfrm>
            <a:off x="5447228" y="1881591"/>
            <a:ext cx="1370568" cy="1417824"/>
          </a:xfrm>
          <a:prstGeom prst="rect">
            <a:avLst/>
          </a:prstGeom>
          <a:noFill/>
          <a:ln w="12700" cap="flat">
            <a:noFill/>
            <a:miter lim="400000"/>
          </a:ln>
          <a:effectLst/>
        </p:spPr>
        <p:txBody>
          <a:bodyPr wrap="none" lIns="25400" tIns="25400" rIns="25400" bIns="25400" anchor="ctr">
            <a:spAutoFit/>
          </a:bodyPr>
          <a:lstStyle/>
          <a:p>
            <a:pPr algn="ctr" defTabSz="412316">
              <a:lnSpc>
                <a:spcPct val="80000"/>
              </a:lnSpc>
              <a:defRPr/>
            </a:pPr>
            <a:r>
              <a:rPr lang="en-US" sz="11100" b="1" kern="0" cap="all" dirty="0" smtClean="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rPr>
              <a:t>0</a:t>
            </a:r>
            <a:r>
              <a:rPr lang="en-US" altLang="zh-CN" sz="11100" b="1" kern="0" cap="all" dirty="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rPr>
              <a:t>3</a:t>
            </a:r>
            <a:endParaRPr sz="11100" b="1" kern="0" cap="all" dirty="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endParaRPr>
          </a:p>
        </p:txBody>
      </p:sp>
      <p:sp>
        <p:nvSpPr>
          <p:cNvPr id="21" name="矩形 20"/>
          <p:cNvSpPr/>
          <p:nvPr/>
        </p:nvSpPr>
        <p:spPr>
          <a:xfrm>
            <a:off x="3731855" y="4269160"/>
            <a:ext cx="4801314" cy="1200329"/>
          </a:xfrm>
          <a:prstGeom prst="rect">
            <a:avLst/>
          </a:prstGeom>
          <a:noFill/>
        </p:spPr>
        <p:txBody>
          <a:bodyPr wrap="none" rtlCol="0">
            <a:spAutoFit/>
          </a:bodyPr>
          <a:lstStyle/>
          <a:p>
            <a:pPr algn="ctr"/>
            <a:r>
              <a:rPr lang="zh-CN" altLang="en-US" sz="7200" dirty="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rPr>
              <a:t>产品与运营</a:t>
            </a:r>
          </a:p>
        </p:txBody>
      </p:sp>
    </p:spTree>
    <p:extLst>
      <p:ext uri="{BB962C8B-B14F-4D97-AF65-F5344CB8AC3E}">
        <p14:creationId xmlns:p14="http://schemas.microsoft.com/office/powerpoint/2010/main" val="9149575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23" presetClass="entr" presetSubtype="528"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 calcmode="lin" valueType="num">
                                      <p:cBhvr>
                                        <p:cTn id="14" dur="500" fill="hold"/>
                                        <p:tgtEl>
                                          <p:spTgt spid="12"/>
                                        </p:tgtEl>
                                        <p:attrNameLst>
                                          <p:attrName>ppt_x</p:attrName>
                                        </p:attrNameLst>
                                      </p:cBhvr>
                                      <p:tavLst>
                                        <p:tav tm="0">
                                          <p:val>
                                            <p:fltVal val="0.5"/>
                                          </p:val>
                                        </p:tav>
                                        <p:tav tm="100000">
                                          <p:val>
                                            <p:strVal val="#ppt_x"/>
                                          </p:val>
                                        </p:tav>
                                      </p:tavLst>
                                    </p:anim>
                                    <p:anim calcmode="lin" valueType="num">
                                      <p:cBhvr>
                                        <p:cTn id="15" dur="500" fill="hold"/>
                                        <p:tgtEl>
                                          <p:spTgt spid="12"/>
                                        </p:tgtEl>
                                        <p:attrNameLst>
                                          <p:attrName>ppt_y</p:attrName>
                                        </p:attrNameLst>
                                      </p:cBhvr>
                                      <p:tavLst>
                                        <p:tav tm="0">
                                          <p:val>
                                            <p:fltVal val="0.5"/>
                                          </p:val>
                                        </p:tav>
                                        <p:tav tm="100000">
                                          <p:val>
                                            <p:strVal val="#ppt_y"/>
                                          </p:val>
                                        </p:tav>
                                      </p:tavLst>
                                    </p:anim>
                                  </p:childTnLst>
                                </p:cTn>
                              </p:par>
                              <p:par>
                                <p:cTn id="16" presetID="23" presetClass="entr" presetSubtype="528"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 calcmode="lin" valueType="num">
                                      <p:cBhvr>
                                        <p:cTn id="20" dur="500" fill="hold"/>
                                        <p:tgtEl>
                                          <p:spTgt spid="13"/>
                                        </p:tgtEl>
                                        <p:attrNameLst>
                                          <p:attrName>ppt_x</p:attrName>
                                        </p:attrNameLst>
                                      </p:cBhvr>
                                      <p:tavLst>
                                        <p:tav tm="0">
                                          <p:val>
                                            <p:fltVal val="0.5"/>
                                          </p:val>
                                        </p:tav>
                                        <p:tav tm="100000">
                                          <p:val>
                                            <p:strVal val="#ppt_x"/>
                                          </p:val>
                                        </p:tav>
                                      </p:tavLst>
                                    </p:anim>
                                    <p:anim calcmode="lin" valueType="num">
                                      <p:cBhvr>
                                        <p:cTn id="21" dur="500" fill="hold"/>
                                        <p:tgtEl>
                                          <p:spTgt spid="13"/>
                                        </p:tgtEl>
                                        <p:attrNameLst>
                                          <p:attrName>ppt_y</p:attrName>
                                        </p:attrNameLst>
                                      </p:cBhvr>
                                      <p:tavLst>
                                        <p:tav tm="0">
                                          <p:val>
                                            <p:fltVal val="0.5"/>
                                          </p:val>
                                        </p:tav>
                                        <p:tav tm="100000">
                                          <p:val>
                                            <p:strVal val="#ppt_y"/>
                                          </p:val>
                                        </p:tav>
                                      </p:tavLst>
                                    </p:anim>
                                  </p:childTnLst>
                                </p:cTn>
                              </p:par>
                              <p:par>
                                <p:cTn id="22" presetID="23" presetClass="entr" presetSubtype="528" fill="hold" grpId="0" nodeType="withEffect">
                                  <p:stCondLst>
                                    <p:cond delay="25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 calcmode="lin" valueType="num">
                                      <p:cBhvr>
                                        <p:cTn id="26" dur="500" fill="hold"/>
                                        <p:tgtEl>
                                          <p:spTgt spid="16"/>
                                        </p:tgtEl>
                                        <p:attrNameLst>
                                          <p:attrName>ppt_x</p:attrName>
                                        </p:attrNameLst>
                                      </p:cBhvr>
                                      <p:tavLst>
                                        <p:tav tm="0">
                                          <p:val>
                                            <p:fltVal val="0.5"/>
                                          </p:val>
                                        </p:tav>
                                        <p:tav tm="100000">
                                          <p:val>
                                            <p:strVal val="#ppt_x"/>
                                          </p:val>
                                        </p:tav>
                                      </p:tavLst>
                                    </p:anim>
                                    <p:anim calcmode="lin" valueType="num">
                                      <p:cBhvr>
                                        <p:cTn id="27" dur="500" fill="hold"/>
                                        <p:tgtEl>
                                          <p:spTgt spid="16"/>
                                        </p:tgtEl>
                                        <p:attrNameLst>
                                          <p:attrName>ppt_y</p:attrName>
                                        </p:attrNameLst>
                                      </p:cBhvr>
                                      <p:tavLst>
                                        <p:tav tm="0">
                                          <p:val>
                                            <p:fltVal val="0.5"/>
                                          </p:val>
                                        </p:tav>
                                        <p:tav tm="100000">
                                          <p:val>
                                            <p:strVal val="#ppt_y"/>
                                          </p:val>
                                        </p:tav>
                                      </p:tavLst>
                                    </p:anim>
                                  </p:childTnLst>
                                </p:cTn>
                              </p:par>
                              <p:par>
                                <p:cTn id="28" presetID="23" presetClass="entr" presetSubtype="528" fill="hold" grpId="0" nodeType="withEffect">
                                  <p:stCondLst>
                                    <p:cond delay="250"/>
                                  </p:stCondLst>
                                  <p:childTnLst>
                                    <p:set>
                                      <p:cBhvr>
                                        <p:cTn id="29" dur="1" fill="hold">
                                          <p:stCondLst>
                                            <p:cond delay="0"/>
                                          </p:stCondLst>
                                        </p:cTn>
                                        <p:tgtEl>
                                          <p:spTgt spid="14"/>
                                        </p:tgtEl>
                                        <p:attrNameLst>
                                          <p:attrName>style.visibility</p:attrName>
                                        </p:attrNameLst>
                                      </p:cBhvr>
                                      <p:to>
                                        <p:strVal val="visible"/>
                                      </p:to>
                                    </p:set>
                                    <p:anim calcmode="lin" valueType="num">
                                      <p:cBhvr>
                                        <p:cTn id="30" dur="500" fill="hold"/>
                                        <p:tgtEl>
                                          <p:spTgt spid="14"/>
                                        </p:tgtEl>
                                        <p:attrNameLst>
                                          <p:attrName>ppt_w</p:attrName>
                                        </p:attrNameLst>
                                      </p:cBhvr>
                                      <p:tavLst>
                                        <p:tav tm="0">
                                          <p:val>
                                            <p:fltVal val="0"/>
                                          </p:val>
                                        </p:tav>
                                        <p:tav tm="100000">
                                          <p:val>
                                            <p:strVal val="#ppt_w"/>
                                          </p:val>
                                        </p:tav>
                                      </p:tavLst>
                                    </p:anim>
                                    <p:anim calcmode="lin" valueType="num">
                                      <p:cBhvr>
                                        <p:cTn id="31" dur="500" fill="hold"/>
                                        <p:tgtEl>
                                          <p:spTgt spid="14"/>
                                        </p:tgtEl>
                                        <p:attrNameLst>
                                          <p:attrName>ppt_h</p:attrName>
                                        </p:attrNameLst>
                                      </p:cBhvr>
                                      <p:tavLst>
                                        <p:tav tm="0">
                                          <p:val>
                                            <p:fltVal val="0"/>
                                          </p:val>
                                        </p:tav>
                                        <p:tav tm="100000">
                                          <p:val>
                                            <p:strVal val="#ppt_h"/>
                                          </p:val>
                                        </p:tav>
                                      </p:tavLst>
                                    </p:anim>
                                    <p:anim calcmode="lin" valueType="num">
                                      <p:cBhvr>
                                        <p:cTn id="32" dur="500" fill="hold"/>
                                        <p:tgtEl>
                                          <p:spTgt spid="14"/>
                                        </p:tgtEl>
                                        <p:attrNameLst>
                                          <p:attrName>ppt_x</p:attrName>
                                        </p:attrNameLst>
                                      </p:cBhvr>
                                      <p:tavLst>
                                        <p:tav tm="0">
                                          <p:val>
                                            <p:fltVal val="0.5"/>
                                          </p:val>
                                        </p:tav>
                                        <p:tav tm="100000">
                                          <p:val>
                                            <p:strVal val="#ppt_x"/>
                                          </p:val>
                                        </p:tav>
                                      </p:tavLst>
                                    </p:anim>
                                    <p:anim calcmode="lin" valueType="num">
                                      <p:cBhvr>
                                        <p:cTn id="33" dur="500" fill="hold"/>
                                        <p:tgtEl>
                                          <p:spTgt spid="14"/>
                                        </p:tgtEl>
                                        <p:attrNameLst>
                                          <p:attrName>ppt_y</p:attrName>
                                        </p:attrNameLst>
                                      </p:cBhvr>
                                      <p:tavLst>
                                        <p:tav tm="0">
                                          <p:val>
                                            <p:fltVal val="0.5"/>
                                          </p:val>
                                        </p:tav>
                                        <p:tav tm="100000">
                                          <p:val>
                                            <p:strVal val="#ppt_y"/>
                                          </p:val>
                                        </p:tav>
                                      </p:tavLst>
                                    </p:anim>
                                  </p:childTnLst>
                                </p:cTn>
                              </p:par>
                              <p:par>
                                <p:cTn id="34" presetID="23" presetClass="entr" presetSubtype="528" fill="hold" grpId="0" nodeType="withEffect">
                                  <p:stCondLst>
                                    <p:cond delay="500"/>
                                  </p:stCondLst>
                                  <p:childTnLst>
                                    <p:set>
                                      <p:cBhvr>
                                        <p:cTn id="35" dur="1" fill="hold">
                                          <p:stCondLst>
                                            <p:cond delay="0"/>
                                          </p:stCondLst>
                                        </p:cTn>
                                        <p:tgtEl>
                                          <p:spTgt spid="17"/>
                                        </p:tgtEl>
                                        <p:attrNameLst>
                                          <p:attrName>style.visibility</p:attrName>
                                        </p:attrNameLst>
                                      </p:cBhvr>
                                      <p:to>
                                        <p:strVal val="visible"/>
                                      </p:to>
                                    </p:set>
                                    <p:anim calcmode="lin" valueType="num">
                                      <p:cBhvr>
                                        <p:cTn id="36" dur="500" fill="hold"/>
                                        <p:tgtEl>
                                          <p:spTgt spid="17"/>
                                        </p:tgtEl>
                                        <p:attrNameLst>
                                          <p:attrName>ppt_w</p:attrName>
                                        </p:attrNameLst>
                                      </p:cBhvr>
                                      <p:tavLst>
                                        <p:tav tm="0">
                                          <p:val>
                                            <p:fltVal val="0"/>
                                          </p:val>
                                        </p:tav>
                                        <p:tav tm="100000">
                                          <p:val>
                                            <p:strVal val="#ppt_w"/>
                                          </p:val>
                                        </p:tav>
                                      </p:tavLst>
                                    </p:anim>
                                    <p:anim calcmode="lin" valueType="num">
                                      <p:cBhvr>
                                        <p:cTn id="37" dur="500" fill="hold"/>
                                        <p:tgtEl>
                                          <p:spTgt spid="17"/>
                                        </p:tgtEl>
                                        <p:attrNameLst>
                                          <p:attrName>ppt_h</p:attrName>
                                        </p:attrNameLst>
                                      </p:cBhvr>
                                      <p:tavLst>
                                        <p:tav tm="0">
                                          <p:val>
                                            <p:fltVal val="0"/>
                                          </p:val>
                                        </p:tav>
                                        <p:tav tm="100000">
                                          <p:val>
                                            <p:strVal val="#ppt_h"/>
                                          </p:val>
                                        </p:tav>
                                      </p:tavLst>
                                    </p:anim>
                                    <p:anim calcmode="lin" valueType="num">
                                      <p:cBhvr>
                                        <p:cTn id="38" dur="500" fill="hold"/>
                                        <p:tgtEl>
                                          <p:spTgt spid="17"/>
                                        </p:tgtEl>
                                        <p:attrNameLst>
                                          <p:attrName>ppt_x</p:attrName>
                                        </p:attrNameLst>
                                      </p:cBhvr>
                                      <p:tavLst>
                                        <p:tav tm="0">
                                          <p:val>
                                            <p:fltVal val="0.5"/>
                                          </p:val>
                                        </p:tav>
                                        <p:tav tm="100000">
                                          <p:val>
                                            <p:strVal val="#ppt_x"/>
                                          </p:val>
                                        </p:tav>
                                      </p:tavLst>
                                    </p:anim>
                                    <p:anim calcmode="lin" valueType="num">
                                      <p:cBhvr>
                                        <p:cTn id="39" dur="500" fill="hold"/>
                                        <p:tgtEl>
                                          <p:spTgt spid="17"/>
                                        </p:tgtEl>
                                        <p:attrNameLst>
                                          <p:attrName>ppt_y</p:attrName>
                                        </p:attrNameLst>
                                      </p:cBhvr>
                                      <p:tavLst>
                                        <p:tav tm="0">
                                          <p:val>
                                            <p:fltVal val="0.5"/>
                                          </p:val>
                                        </p:tav>
                                        <p:tav tm="100000">
                                          <p:val>
                                            <p:strVal val="#ppt_y"/>
                                          </p:val>
                                        </p:tav>
                                      </p:tavLst>
                                    </p:anim>
                                  </p:childTnLst>
                                </p:cTn>
                              </p:par>
                              <p:par>
                                <p:cTn id="40" presetID="23" presetClass="entr" presetSubtype="528" fill="hold" grpId="0" nodeType="withEffect">
                                  <p:stCondLst>
                                    <p:cond delay="500"/>
                                  </p:stCondLst>
                                  <p:childTnLst>
                                    <p:set>
                                      <p:cBhvr>
                                        <p:cTn id="41" dur="1" fill="hold">
                                          <p:stCondLst>
                                            <p:cond delay="0"/>
                                          </p:stCondLst>
                                        </p:cTn>
                                        <p:tgtEl>
                                          <p:spTgt spid="15"/>
                                        </p:tgtEl>
                                        <p:attrNameLst>
                                          <p:attrName>style.visibility</p:attrName>
                                        </p:attrNameLst>
                                      </p:cBhvr>
                                      <p:to>
                                        <p:strVal val="visible"/>
                                      </p:to>
                                    </p:set>
                                    <p:anim calcmode="lin" valueType="num">
                                      <p:cBhvr>
                                        <p:cTn id="42" dur="500" fill="hold"/>
                                        <p:tgtEl>
                                          <p:spTgt spid="15"/>
                                        </p:tgtEl>
                                        <p:attrNameLst>
                                          <p:attrName>ppt_w</p:attrName>
                                        </p:attrNameLst>
                                      </p:cBhvr>
                                      <p:tavLst>
                                        <p:tav tm="0">
                                          <p:val>
                                            <p:fltVal val="0"/>
                                          </p:val>
                                        </p:tav>
                                        <p:tav tm="100000">
                                          <p:val>
                                            <p:strVal val="#ppt_w"/>
                                          </p:val>
                                        </p:tav>
                                      </p:tavLst>
                                    </p:anim>
                                    <p:anim calcmode="lin" valueType="num">
                                      <p:cBhvr>
                                        <p:cTn id="43" dur="500" fill="hold"/>
                                        <p:tgtEl>
                                          <p:spTgt spid="15"/>
                                        </p:tgtEl>
                                        <p:attrNameLst>
                                          <p:attrName>ppt_h</p:attrName>
                                        </p:attrNameLst>
                                      </p:cBhvr>
                                      <p:tavLst>
                                        <p:tav tm="0">
                                          <p:val>
                                            <p:fltVal val="0"/>
                                          </p:val>
                                        </p:tav>
                                        <p:tav tm="100000">
                                          <p:val>
                                            <p:strVal val="#ppt_h"/>
                                          </p:val>
                                        </p:tav>
                                      </p:tavLst>
                                    </p:anim>
                                    <p:anim calcmode="lin" valueType="num">
                                      <p:cBhvr>
                                        <p:cTn id="44" dur="500" fill="hold"/>
                                        <p:tgtEl>
                                          <p:spTgt spid="15"/>
                                        </p:tgtEl>
                                        <p:attrNameLst>
                                          <p:attrName>ppt_x</p:attrName>
                                        </p:attrNameLst>
                                      </p:cBhvr>
                                      <p:tavLst>
                                        <p:tav tm="0">
                                          <p:val>
                                            <p:fltVal val="0.5"/>
                                          </p:val>
                                        </p:tav>
                                        <p:tav tm="100000">
                                          <p:val>
                                            <p:strVal val="#ppt_x"/>
                                          </p:val>
                                        </p:tav>
                                      </p:tavLst>
                                    </p:anim>
                                    <p:anim calcmode="lin" valueType="num">
                                      <p:cBhvr>
                                        <p:cTn id="45" dur="500" fill="hold"/>
                                        <p:tgtEl>
                                          <p:spTgt spid="15"/>
                                        </p:tgtEl>
                                        <p:attrNameLst>
                                          <p:attrName>ppt_y</p:attrName>
                                        </p:attrNameLst>
                                      </p:cBhvr>
                                      <p:tavLst>
                                        <p:tav tm="0">
                                          <p:val>
                                            <p:fltVal val="0.5"/>
                                          </p:val>
                                        </p:tav>
                                        <p:tav tm="100000">
                                          <p:val>
                                            <p:strVal val="#ppt_y"/>
                                          </p:val>
                                        </p:tav>
                                      </p:tavLst>
                                    </p:anim>
                                  </p:childTnLst>
                                </p:cTn>
                              </p:par>
                            </p:childTnLst>
                          </p:cTn>
                        </p:par>
                        <p:par>
                          <p:cTn id="46" fill="hold">
                            <p:stCondLst>
                              <p:cond delay="1500"/>
                            </p:stCondLst>
                            <p:childTnLst>
                              <p:par>
                                <p:cTn id="47" presetID="21" presetClass="entr" presetSubtype="3"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heel(3)">
                                      <p:cBhvr>
                                        <p:cTn id="49" dur="1000"/>
                                        <p:tgtEl>
                                          <p:spTgt spid="18"/>
                                        </p:tgtEl>
                                      </p:cBhvr>
                                    </p:animEffect>
                                  </p:childTnLst>
                                </p:cTn>
                              </p:par>
                              <p:par>
                                <p:cTn id="50" presetID="21" presetClass="entr" presetSubtype="3" fill="hold" grpId="0" nodeType="withEffect">
                                  <p:stCondLst>
                                    <p:cond delay="250"/>
                                  </p:stCondLst>
                                  <p:childTnLst>
                                    <p:set>
                                      <p:cBhvr>
                                        <p:cTn id="51" dur="1" fill="hold">
                                          <p:stCondLst>
                                            <p:cond delay="0"/>
                                          </p:stCondLst>
                                        </p:cTn>
                                        <p:tgtEl>
                                          <p:spTgt spid="19"/>
                                        </p:tgtEl>
                                        <p:attrNameLst>
                                          <p:attrName>style.visibility</p:attrName>
                                        </p:attrNameLst>
                                      </p:cBhvr>
                                      <p:to>
                                        <p:strVal val="visible"/>
                                      </p:to>
                                    </p:set>
                                    <p:animEffect transition="in" filter="wheel(3)">
                                      <p:cBhvr>
                                        <p:cTn id="52" dur="1000"/>
                                        <p:tgtEl>
                                          <p:spTgt spid="19"/>
                                        </p:tgtEl>
                                      </p:cBhvr>
                                    </p:animEffect>
                                  </p:childTnLst>
                                </p:cTn>
                              </p:par>
                              <p:par>
                                <p:cTn id="53" presetID="53" presetClass="entr" presetSubtype="16" fill="hold" grpId="0" nodeType="withEffect">
                                  <p:stCondLst>
                                    <p:cond delay="250"/>
                                  </p:stCondLst>
                                  <p:childTnLst>
                                    <p:set>
                                      <p:cBhvr>
                                        <p:cTn id="54" dur="1" fill="hold">
                                          <p:stCondLst>
                                            <p:cond delay="0"/>
                                          </p:stCondLst>
                                        </p:cTn>
                                        <p:tgtEl>
                                          <p:spTgt spid="20"/>
                                        </p:tgtEl>
                                        <p:attrNameLst>
                                          <p:attrName>style.visibility</p:attrName>
                                        </p:attrNameLst>
                                      </p:cBhvr>
                                      <p:to>
                                        <p:strVal val="visible"/>
                                      </p:to>
                                    </p:set>
                                    <p:anim calcmode="lin" valueType="num">
                                      <p:cBhvr>
                                        <p:cTn id="55" dur="500" fill="hold"/>
                                        <p:tgtEl>
                                          <p:spTgt spid="20"/>
                                        </p:tgtEl>
                                        <p:attrNameLst>
                                          <p:attrName>ppt_w</p:attrName>
                                        </p:attrNameLst>
                                      </p:cBhvr>
                                      <p:tavLst>
                                        <p:tav tm="0">
                                          <p:val>
                                            <p:fltVal val="0"/>
                                          </p:val>
                                        </p:tav>
                                        <p:tav tm="100000">
                                          <p:val>
                                            <p:strVal val="#ppt_w"/>
                                          </p:val>
                                        </p:tav>
                                      </p:tavLst>
                                    </p:anim>
                                    <p:anim calcmode="lin" valueType="num">
                                      <p:cBhvr>
                                        <p:cTn id="56" dur="500" fill="hold"/>
                                        <p:tgtEl>
                                          <p:spTgt spid="20"/>
                                        </p:tgtEl>
                                        <p:attrNameLst>
                                          <p:attrName>ppt_h</p:attrName>
                                        </p:attrNameLst>
                                      </p:cBhvr>
                                      <p:tavLst>
                                        <p:tav tm="0">
                                          <p:val>
                                            <p:fltVal val="0"/>
                                          </p:val>
                                        </p:tav>
                                        <p:tav tm="100000">
                                          <p:val>
                                            <p:strVal val="#ppt_h"/>
                                          </p:val>
                                        </p:tav>
                                      </p:tavLst>
                                    </p:anim>
                                    <p:animEffect transition="in" filter="fade">
                                      <p:cBhvr>
                                        <p:cTn id="57" dur="500"/>
                                        <p:tgtEl>
                                          <p:spTgt spid="20"/>
                                        </p:tgtEl>
                                      </p:cBhvr>
                                    </p:animEffect>
                                  </p:childTnLst>
                                </p:cTn>
                              </p:par>
                            </p:childTnLst>
                          </p:cTn>
                        </p:par>
                        <p:par>
                          <p:cTn id="58" fill="hold">
                            <p:stCondLst>
                              <p:cond delay="2750"/>
                            </p:stCondLst>
                            <p:childTnLst>
                              <p:par>
                                <p:cTn id="59" presetID="53" presetClass="entr" presetSubtype="16" fill="hold" grpId="0" nodeType="afterEffect">
                                  <p:stCondLst>
                                    <p:cond delay="0"/>
                                  </p:stCondLst>
                                  <p:iterate type="lt">
                                    <p:tmPct val="10000"/>
                                  </p:iterate>
                                  <p:childTnLst>
                                    <p:set>
                                      <p:cBhvr>
                                        <p:cTn id="60" dur="1" fill="hold">
                                          <p:stCondLst>
                                            <p:cond delay="0"/>
                                          </p:stCondLst>
                                        </p:cTn>
                                        <p:tgtEl>
                                          <p:spTgt spid="21"/>
                                        </p:tgtEl>
                                        <p:attrNameLst>
                                          <p:attrName>style.visibility</p:attrName>
                                        </p:attrNameLst>
                                      </p:cBhvr>
                                      <p:to>
                                        <p:strVal val="visible"/>
                                      </p:to>
                                    </p:set>
                                    <p:anim calcmode="lin" valueType="num">
                                      <p:cBhvr>
                                        <p:cTn id="61" dur="500" fill="hold"/>
                                        <p:tgtEl>
                                          <p:spTgt spid="21"/>
                                        </p:tgtEl>
                                        <p:attrNameLst>
                                          <p:attrName>ppt_w</p:attrName>
                                        </p:attrNameLst>
                                      </p:cBhvr>
                                      <p:tavLst>
                                        <p:tav tm="0">
                                          <p:val>
                                            <p:fltVal val="0"/>
                                          </p:val>
                                        </p:tav>
                                        <p:tav tm="100000">
                                          <p:val>
                                            <p:strVal val="#ppt_w"/>
                                          </p:val>
                                        </p:tav>
                                      </p:tavLst>
                                    </p:anim>
                                    <p:anim calcmode="lin" valueType="num">
                                      <p:cBhvr>
                                        <p:cTn id="62" dur="500" fill="hold"/>
                                        <p:tgtEl>
                                          <p:spTgt spid="21"/>
                                        </p:tgtEl>
                                        <p:attrNameLst>
                                          <p:attrName>ppt_h</p:attrName>
                                        </p:attrNameLst>
                                      </p:cBhvr>
                                      <p:tavLst>
                                        <p:tav tm="0">
                                          <p:val>
                                            <p:fltVal val="0"/>
                                          </p:val>
                                        </p:tav>
                                        <p:tav tm="100000">
                                          <p:val>
                                            <p:strVal val="#ppt_h"/>
                                          </p:val>
                                        </p:tav>
                                      </p:tavLst>
                                    </p:anim>
                                    <p:animEffect transition="in" filter="fade">
                                      <p:cBhvr>
                                        <p:cTn id="6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19" grpId="0" animBg="1"/>
      <p:bldP spid="20" grpId="0"/>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三、产品与运营</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8" name="Group 33"/>
          <p:cNvGrpSpPr>
            <a:grpSpLocks/>
          </p:cNvGrpSpPr>
          <p:nvPr/>
        </p:nvGrpSpPr>
        <p:grpSpPr bwMode="auto">
          <a:xfrm>
            <a:off x="5851525" y="2293938"/>
            <a:ext cx="2968625" cy="3760577"/>
            <a:chOff x="5852160" y="2293665"/>
            <a:chExt cx="2968283" cy="3760981"/>
          </a:xfrm>
        </p:grpSpPr>
        <p:sp>
          <p:nvSpPr>
            <p:cNvPr id="39" name="Arrow: Chevron 10"/>
            <p:cNvSpPr/>
            <p:nvPr/>
          </p:nvSpPr>
          <p:spPr>
            <a:xfrm>
              <a:off x="5852160" y="2293665"/>
              <a:ext cx="2968283" cy="1884565"/>
            </a:xfrm>
            <a:prstGeom prst="chevron">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40" name="Oval 11"/>
            <p:cNvSpPr/>
            <p:nvPr/>
          </p:nvSpPr>
          <p:spPr>
            <a:xfrm>
              <a:off x="7891863" y="2771553"/>
              <a:ext cx="928580" cy="928788"/>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41" name="TextBox 18"/>
            <p:cNvSpPr txBox="1"/>
            <p:nvPr/>
          </p:nvSpPr>
          <p:spPr>
            <a:xfrm>
              <a:off x="5852160" y="4841876"/>
              <a:ext cx="2039703" cy="1212770"/>
            </a:xfrm>
            <a:prstGeom prst="rect">
              <a:avLst/>
            </a:prstGeom>
            <a:noFill/>
          </p:spPr>
          <p:txBody>
            <a:bodyPr>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42" name="TextBox 19"/>
            <p:cNvSpPr txBox="1"/>
            <p:nvPr/>
          </p:nvSpPr>
          <p:spPr>
            <a:xfrm>
              <a:off x="5852160" y="4471949"/>
              <a:ext cx="2039703" cy="400153"/>
            </a:xfrm>
            <a:prstGeom prst="rect">
              <a:avLst/>
            </a:prstGeom>
            <a:noFill/>
          </p:spPr>
          <p:txBody>
            <a:bodyPr>
              <a:spAutoFit/>
            </a:bodyPr>
            <a:lstStyle/>
            <a:p>
              <a:pPr algn="ctr">
                <a:defRPr/>
              </a:pPr>
              <a:r>
                <a:rPr lang="zh-CN" altLang="en-US" sz="2000" dirty="0">
                  <a:solidFill>
                    <a:srgbClr val="0D4960"/>
                  </a:solidFill>
                  <a:latin typeface="迷你简菱心" panose="02010609000101010101" pitchFamily="49" charset="-122"/>
                  <a:ea typeface="迷你简菱心" panose="02010609000101010101" pitchFamily="49" charset="-122"/>
                  <a:cs typeface="+mn-ea"/>
                  <a:sym typeface="+mn-lt"/>
                </a:rPr>
                <a:t>产品概述</a:t>
              </a:r>
            </a:p>
          </p:txBody>
        </p:sp>
        <p:sp>
          <p:nvSpPr>
            <p:cNvPr id="43" name="Freeform 90"/>
            <p:cNvSpPr>
              <a:spLocks noEditPoints="1"/>
            </p:cNvSpPr>
            <p:nvPr/>
          </p:nvSpPr>
          <p:spPr bwMode="auto">
            <a:xfrm>
              <a:off x="8138688" y="2984972"/>
              <a:ext cx="435044" cy="435042"/>
            </a:xfrm>
            <a:custGeom>
              <a:avLst/>
              <a:gdLst>
                <a:gd name="T0" fmla="*/ 904131816 w 201"/>
                <a:gd name="T1" fmla="*/ 763585286 h 201"/>
                <a:gd name="T2" fmla="*/ 740170009 w 201"/>
                <a:gd name="T3" fmla="*/ 599626397 h 201"/>
                <a:gd name="T4" fmla="*/ 707377215 w 201"/>
                <a:gd name="T5" fmla="*/ 566833753 h 201"/>
                <a:gd name="T6" fmla="*/ 707377215 w 201"/>
                <a:gd name="T7" fmla="*/ 566833753 h 201"/>
                <a:gd name="T8" fmla="*/ 758907203 w 201"/>
                <a:gd name="T9" fmla="*/ 374765957 h 201"/>
                <a:gd name="T10" fmla="*/ 379453602 w 201"/>
                <a:gd name="T11" fmla="*/ 0 h 201"/>
                <a:gd name="T12" fmla="*/ 0 w 201"/>
                <a:gd name="T13" fmla="*/ 374765957 h 201"/>
                <a:gd name="T14" fmla="*/ 379453602 w 201"/>
                <a:gd name="T15" fmla="*/ 754215650 h 201"/>
                <a:gd name="T16" fmla="*/ 566838524 w 201"/>
                <a:gd name="T17" fmla="*/ 702685899 h 201"/>
                <a:gd name="T18" fmla="*/ 566838524 w 201"/>
                <a:gd name="T19" fmla="*/ 707371799 h 201"/>
                <a:gd name="T20" fmla="*/ 599631318 w 201"/>
                <a:gd name="T21" fmla="*/ 740162278 h 201"/>
                <a:gd name="T22" fmla="*/ 763593125 w 201"/>
                <a:gd name="T23" fmla="*/ 904123331 h 201"/>
                <a:gd name="T24" fmla="*/ 899445895 w 201"/>
                <a:gd name="T25" fmla="*/ 904123331 h 201"/>
                <a:gd name="T26" fmla="*/ 904131816 w 201"/>
                <a:gd name="T27" fmla="*/ 899439595 h 201"/>
                <a:gd name="T28" fmla="*/ 904131816 w 201"/>
                <a:gd name="T29" fmla="*/ 763585286 h 201"/>
                <a:gd name="T30" fmla="*/ 379453602 w 201"/>
                <a:gd name="T31" fmla="*/ 665209519 h 201"/>
                <a:gd name="T32" fmla="*/ 89008704 w 201"/>
                <a:gd name="T33" fmla="*/ 374765957 h 201"/>
                <a:gd name="T34" fmla="*/ 379453602 w 201"/>
                <a:gd name="T35" fmla="*/ 84322394 h 201"/>
                <a:gd name="T36" fmla="*/ 669900664 w 201"/>
                <a:gd name="T37" fmla="*/ 374765957 h 201"/>
                <a:gd name="T38" fmla="*/ 379453602 w 201"/>
                <a:gd name="T39" fmla="*/ 665209519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01" h="201">
                  <a:moveTo>
                    <a:pt x="193" y="163"/>
                  </a:moveTo>
                  <a:cubicBezTo>
                    <a:pt x="158" y="128"/>
                    <a:pt x="158" y="128"/>
                    <a:pt x="158" y="128"/>
                  </a:cubicBezTo>
                  <a:cubicBezTo>
                    <a:pt x="151" y="121"/>
                    <a:pt x="151" y="121"/>
                    <a:pt x="151" y="121"/>
                  </a:cubicBezTo>
                  <a:cubicBezTo>
                    <a:pt x="151" y="121"/>
                    <a:pt x="151" y="121"/>
                    <a:pt x="151" y="121"/>
                  </a:cubicBezTo>
                  <a:cubicBezTo>
                    <a:pt x="158" y="109"/>
                    <a:pt x="162" y="95"/>
                    <a:pt x="162" y="80"/>
                  </a:cubicBezTo>
                  <a:cubicBezTo>
                    <a:pt x="162" y="36"/>
                    <a:pt x="125" y="0"/>
                    <a:pt x="81" y="0"/>
                  </a:cubicBezTo>
                  <a:cubicBezTo>
                    <a:pt x="36" y="0"/>
                    <a:pt x="0" y="36"/>
                    <a:pt x="0" y="80"/>
                  </a:cubicBezTo>
                  <a:cubicBezTo>
                    <a:pt x="0" y="125"/>
                    <a:pt x="36" y="161"/>
                    <a:pt x="81" y="161"/>
                  </a:cubicBezTo>
                  <a:cubicBezTo>
                    <a:pt x="95" y="161"/>
                    <a:pt x="109" y="157"/>
                    <a:pt x="121" y="150"/>
                  </a:cubicBezTo>
                  <a:cubicBezTo>
                    <a:pt x="121" y="151"/>
                    <a:pt x="121" y="151"/>
                    <a:pt x="121" y="151"/>
                  </a:cubicBezTo>
                  <a:cubicBezTo>
                    <a:pt x="128" y="158"/>
                    <a:pt x="128" y="158"/>
                    <a:pt x="128" y="158"/>
                  </a:cubicBezTo>
                  <a:cubicBezTo>
                    <a:pt x="163" y="193"/>
                    <a:pt x="163" y="193"/>
                    <a:pt x="163" y="193"/>
                  </a:cubicBezTo>
                  <a:cubicBezTo>
                    <a:pt x="171" y="201"/>
                    <a:pt x="184" y="201"/>
                    <a:pt x="192" y="193"/>
                  </a:cubicBezTo>
                  <a:cubicBezTo>
                    <a:pt x="193" y="192"/>
                    <a:pt x="193" y="192"/>
                    <a:pt x="193" y="192"/>
                  </a:cubicBezTo>
                  <a:cubicBezTo>
                    <a:pt x="201" y="184"/>
                    <a:pt x="201" y="171"/>
                    <a:pt x="193" y="163"/>
                  </a:cubicBezTo>
                  <a:close/>
                  <a:moveTo>
                    <a:pt x="81" y="142"/>
                  </a:moveTo>
                  <a:cubicBezTo>
                    <a:pt x="47" y="142"/>
                    <a:pt x="19" y="114"/>
                    <a:pt x="19" y="80"/>
                  </a:cubicBezTo>
                  <a:cubicBezTo>
                    <a:pt x="19" y="46"/>
                    <a:pt x="47" y="18"/>
                    <a:pt x="81" y="18"/>
                  </a:cubicBezTo>
                  <a:cubicBezTo>
                    <a:pt x="115" y="18"/>
                    <a:pt x="143" y="46"/>
                    <a:pt x="143" y="80"/>
                  </a:cubicBezTo>
                  <a:cubicBezTo>
                    <a:pt x="143" y="114"/>
                    <a:pt x="115" y="142"/>
                    <a:pt x="81" y="14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gn="ctr"/>
              <a:endParaRPr lang="zh-CN" altLang="en-US">
                <a:latin typeface="+mn-lt"/>
                <a:cs typeface="+mn-ea"/>
                <a:sym typeface="+mn-lt"/>
              </a:endParaRPr>
            </a:p>
          </p:txBody>
        </p:sp>
      </p:grpSp>
      <p:grpSp>
        <p:nvGrpSpPr>
          <p:cNvPr id="44" name="Group 31"/>
          <p:cNvGrpSpPr>
            <a:grpSpLocks/>
          </p:cNvGrpSpPr>
          <p:nvPr/>
        </p:nvGrpSpPr>
        <p:grpSpPr bwMode="auto">
          <a:xfrm>
            <a:off x="1209675" y="2293938"/>
            <a:ext cx="2968625" cy="3760577"/>
            <a:chOff x="1209822" y="2293665"/>
            <a:chExt cx="2968283" cy="3760981"/>
          </a:xfrm>
        </p:grpSpPr>
        <p:sp>
          <p:nvSpPr>
            <p:cNvPr id="45" name="Arrow: Chevron 5"/>
            <p:cNvSpPr/>
            <p:nvPr/>
          </p:nvSpPr>
          <p:spPr>
            <a:xfrm>
              <a:off x="1209822" y="2293665"/>
              <a:ext cx="2968283" cy="1884565"/>
            </a:xfrm>
            <a:prstGeom prst="chevron">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46" name="Oval 7"/>
            <p:cNvSpPr/>
            <p:nvPr/>
          </p:nvSpPr>
          <p:spPr>
            <a:xfrm>
              <a:off x="3249525" y="2771553"/>
              <a:ext cx="928580" cy="928788"/>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47" name="TextBox 14"/>
            <p:cNvSpPr txBox="1"/>
            <p:nvPr/>
          </p:nvSpPr>
          <p:spPr>
            <a:xfrm>
              <a:off x="1209822" y="4841876"/>
              <a:ext cx="2039703" cy="1212770"/>
            </a:xfrm>
            <a:prstGeom prst="rect">
              <a:avLst/>
            </a:prstGeom>
            <a:noFill/>
          </p:spPr>
          <p:txBody>
            <a:bodyPr>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48" name="TextBox 15"/>
            <p:cNvSpPr txBox="1"/>
            <p:nvPr/>
          </p:nvSpPr>
          <p:spPr>
            <a:xfrm>
              <a:off x="1209822" y="4471949"/>
              <a:ext cx="2039703" cy="400153"/>
            </a:xfrm>
            <a:prstGeom prst="rect">
              <a:avLst/>
            </a:prstGeom>
            <a:noFill/>
          </p:spPr>
          <p:txBody>
            <a:bodyPr>
              <a:spAutoFit/>
            </a:bodyPr>
            <a:lstStyle/>
            <a:p>
              <a:pPr algn="ctr">
                <a:defRPr/>
              </a:pPr>
              <a:r>
                <a:rPr lang="zh-CN" altLang="en-US" sz="2000" dirty="0">
                  <a:solidFill>
                    <a:srgbClr val="0D4960"/>
                  </a:solidFill>
                  <a:latin typeface="迷你简菱心" panose="02010609000101010101" pitchFamily="49" charset="-122"/>
                  <a:ea typeface="迷你简菱心" panose="02010609000101010101" pitchFamily="49" charset="-122"/>
                  <a:cs typeface="+mn-ea"/>
                  <a:sym typeface="+mn-lt"/>
                </a:rPr>
                <a:t>产品概述</a:t>
              </a:r>
            </a:p>
          </p:txBody>
        </p:sp>
        <p:sp>
          <p:nvSpPr>
            <p:cNvPr id="49" name="Freeform 53"/>
            <p:cNvSpPr>
              <a:spLocks noEditPoints="1"/>
            </p:cNvSpPr>
            <p:nvPr/>
          </p:nvSpPr>
          <p:spPr bwMode="auto">
            <a:xfrm>
              <a:off x="3499193" y="3055643"/>
              <a:ext cx="429358" cy="361114"/>
            </a:xfrm>
            <a:custGeom>
              <a:avLst/>
              <a:gdLst>
                <a:gd name="T0" fmla="*/ 0 w 151"/>
                <a:gd name="T1" fmla="*/ 606375805 h 127"/>
                <a:gd name="T2" fmla="*/ 226382560 w 151"/>
                <a:gd name="T3" fmla="*/ 606375805 h 127"/>
                <a:gd name="T4" fmla="*/ 226382560 w 151"/>
                <a:gd name="T5" fmla="*/ 1026797803 h 127"/>
                <a:gd name="T6" fmla="*/ 0 w 151"/>
                <a:gd name="T7" fmla="*/ 1026797803 h 127"/>
                <a:gd name="T8" fmla="*/ 0 w 151"/>
                <a:gd name="T9" fmla="*/ 606375805 h 127"/>
                <a:gd name="T10" fmla="*/ 323403251 w 151"/>
                <a:gd name="T11" fmla="*/ 1026797803 h 127"/>
                <a:gd name="T12" fmla="*/ 557872527 w 151"/>
                <a:gd name="T13" fmla="*/ 1026797803 h 127"/>
                <a:gd name="T14" fmla="*/ 557872527 w 151"/>
                <a:gd name="T15" fmla="*/ 226381514 h 127"/>
                <a:gd name="T16" fmla="*/ 323403251 w 151"/>
                <a:gd name="T17" fmla="*/ 226381514 h 127"/>
                <a:gd name="T18" fmla="*/ 323403251 w 151"/>
                <a:gd name="T19" fmla="*/ 1026797803 h 127"/>
                <a:gd name="T20" fmla="*/ 986383184 w 151"/>
                <a:gd name="T21" fmla="*/ 404251484 h 127"/>
                <a:gd name="T22" fmla="*/ 986383184 w 151"/>
                <a:gd name="T23" fmla="*/ 1026797803 h 127"/>
                <a:gd name="T24" fmla="*/ 1220849617 w 151"/>
                <a:gd name="T25" fmla="*/ 1026797803 h 127"/>
                <a:gd name="T26" fmla="*/ 1220849617 w 151"/>
                <a:gd name="T27" fmla="*/ 404251484 h 127"/>
                <a:gd name="T28" fmla="*/ 986383184 w 151"/>
                <a:gd name="T29" fmla="*/ 404251484 h 127"/>
                <a:gd name="T30" fmla="*/ 654893218 w 151"/>
                <a:gd name="T31" fmla="*/ 1026797803 h 127"/>
                <a:gd name="T32" fmla="*/ 889359650 w 151"/>
                <a:gd name="T33" fmla="*/ 1026797803 h 127"/>
                <a:gd name="T34" fmla="*/ 889359650 w 151"/>
                <a:gd name="T35" fmla="*/ 0 h 127"/>
                <a:gd name="T36" fmla="*/ 654893218 w 151"/>
                <a:gd name="T37" fmla="*/ 0 h 127"/>
                <a:gd name="T38" fmla="*/ 654893218 w 151"/>
                <a:gd name="T39" fmla="*/ 1026797803 h 12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51" h="127">
                  <a:moveTo>
                    <a:pt x="0" y="75"/>
                  </a:moveTo>
                  <a:lnTo>
                    <a:pt x="28" y="75"/>
                  </a:lnTo>
                  <a:lnTo>
                    <a:pt x="28" y="127"/>
                  </a:lnTo>
                  <a:lnTo>
                    <a:pt x="0" y="127"/>
                  </a:lnTo>
                  <a:lnTo>
                    <a:pt x="0" y="75"/>
                  </a:lnTo>
                  <a:close/>
                  <a:moveTo>
                    <a:pt x="40" y="127"/>
                  </a:moveTo>
                  <a:lnTo>
                    <a:pt x="69" y="127"/>
                  </a:lnTo>
                  <a:lnTo>
                    <a:pt x="69" y="28"/>
                  </a:lnTo>
                  <a:lnTo>
                    <a:pt x="40" y="28"/>
                  </a:lnTo>
                  <a:lnTo>
                    <a:pt x="40" y="127"/>
                  </a:lnTo>
                  <a:close/>
                  <a:moveTo>
                    <a:pt x="122" y="50"/>
                  </a:moveTo>
                  <a:lnTo>
                    <a:pt x="122" y="127"/>
                  </a:lnTo>
                  <a:lnTo>
                    <a:pt x="151" y="127"/>
                  </a:lnTo>
                  <a:lnTo>
                    <a:pt x="151" y="50"/>
                  </a:lnTo>
                  <a:lnTo>
                    <a:pt x="122" y="50"/>
                  </a:lnTo>
                  <a:close/>
                  <a:moveTo>
                    <a:pt x="81" y="127"/>
                  </a:moveTo>
                  <a:lnTo>
                    <a:pt x="110" y="127"/>
                  </a:lnTo>
                  <a:lnTo>
                    <a:pt x="110" y="0"/>
                  </a:lnTo>
                  <a:lnTo>
                    <a:pt x="81" y="0"/>
                  </a:lnTo>
                  <a:lnTo>
                    <a:pt x="81" y="12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gn="ctr"/>
              <a:endParaRPr lang="zh-CN" altLang="en-US">
                <a:latin typeface="+mn-lt"/>
                <a:cs typeface="+mn-ea"/>
                <a:sym typeface="+mn-lt"/>
              </a:endParaRPr>
            </a:p>
          </p:txBody>
        </p:sp>
      </p:grpSp>
      <p:grpSp>
        <p:nvGrpSpPr>
          <p:cNvPr id="50" name="Group 32"/>
          <p:cNvGrpSpPr>
            <a:grpSpLocks/>
          </p:cNvGrpSpPr>
          <p:nvPr/>
        </p:nvGrpSpPr>
        <p:grpSpPr bwMode="auto">
          <a:xfrm>
            <a:off x="3530600" y="2293938"/>
            <a:ext cx="2968625" cy="3760577"/>
            <a:chOff x="3530991" y="2293665"/>
            <a:chExt cx="2968283" cy="3760981"/>
          </a:xfrm>
        </p:grpSpPr>
        <p:sp>
          <p:nvSpPr>
            <p:cNvPr id="51" name="Arrow: Chevron 8"/>
            <p:cNvSpPr/>
            <p:nvPr/>
          </p:nvSpPr>
          <p:spPr>
            <a:xfrm>
              <a:off x="3530991" y="2293665"/>
              <a:ext cx="2968283" cy="1884565"/>
            </a:xfrm>
            <a:prstGeom prst="chevron">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52" name="Oval 9"/>
            <p:cNvSpPr/>
            <p:nvPr/>
          </p:nvSpPr>
          <p:spPr>
            <a:xfrm>
              <a:off x="5570694" y="2771553"/>
              <a:ext cx="928580" cy="928788"/>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83" name="TextBox 16"/>
            <p:cNvSpPr txBox="1"/>
            <p:nvPr/>
          </p:nvSpPr>
          <p:spPr>
            <a:xfrm>
              <a:off x="3530991" y="4841876"/>
              <a:ext cx="2039703" cy="1212770"/>
            </a:xfrm>
            <a:prstGeom prst="rect">
              <a:avLst/>
            </a:prstGeom>
            <a:noFill/>
          </p:spPr>
          <p:txBody>
            <a:bodyPr>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84" name="TextBox 17"/>
            <p:cNvSpPr txBox="1"/>
            <p:nvPr/>
          </p:nvSpPr>
          <p:spPr>
            <a:xfrm>
              <a:off x="3530991" y="4471949"/>
              <a:ext cx="2039703" cy="400153"/>
            </a:xfrm>
            <a:prstGeom prst="rect">
              <a:avLst/>
            </a:prstGeom>
            <a:noFill/>
          </p:spPr>
          <p:txBody>
            <a:bodyPr>
              <a:spAutoFit/>
            </a:bodyPr>
            <a:lstStyle/>
            <a:p>
              <a:pPr algn="ctr">
                <a:defRPr/>
              </a:pPr>
              <a:r>
                <a:rPr lang="zh-CN" altLang="en-US" sz="2000" dirty="0">
                  <a:solidFill>
                    <a:srgbClr val="0D4960"/>
                  </a:solidFill>
                  <a:latin typeface="迷你简菱心" panose="02010609000101010101" pitchFamily="49" charset="-122"/>
                  <a:ea typeface="迷你简菱心" panose="02010609000101010101" pitchFamily="49" charset="-122"/>
                  <a:cs typeface="+mn-ea"/>
                  <a:sym typeface="+mn-lt"/>
                </a:rPr>
                <a:t>产品概述</a:t>
              </a:r>
            </a:p>
          </p:txBody>
        </p:sp>
        <p:sp>
          <p:nvSpPr>
            <p:cNvPr id="85" name="Freeform 89"/>
            <p:cNvSpPr>
              <a:spLocks noEditPoints="1"/>
            </p:cNvSpPr>
            <p:nvPr/>
          </p:nvSpPr>
          <p:spPr bwMode="auto">
            <a:xfrm>
              <a:off x="5820362" y="3033310"/>
              <a:ext cx="429358" cy="338366"/>
            </a:xfrm>
            <a:custGeom>
              <a:avLst/>
              <a:gdLst>
                <a:gd name="T0" fmla="*/ 651720135 w 199"/>
                <a:gd name="T1" fmla="*/ 399892218 h 156"/>
                <a:gd name="T2" fmla="*/ 465514690 w 199"/>
                <a:gd name="T3" fmla="*/ 592782528 h 156"/>
                <a:gd name="T4" fmla="*/ 274653193 w 199"/>
                <a:gd name="T5" fmla="*/ 399892218 h 156"/>
                <a:gd name="T6" fmla="*/ 465514690 w 199"/>
                <a:gd name="T7" fmla="*/ 211708665 h 156"/>
                <a:gd name="T8" fmla="*/ 651720135 w 199"/>
                <a:gd name="T9" fmla="*/ 399892218 h 156"/>
                <a:gd name="T10" fmla="*/ 926373327 w 199"/>
                <a:gd name="T11" fmla="*/ 183481133 h 156"/>
                <a:gd name="T12" fmla="*/ 926373327 w 199"/>
                <a:gd name="T13" fmla="*/ 639828416 h 156"/>
                <a:gd name="T14" fmla="*/ 833269526 w 199"/>
                <a:gd name="T15" fmla="*/ 733920192 h 156"/>
                <a:gd name="T16" fmla="*/ 93103801 w 199"/>
                <a:gd name="T17" fmla="*/ 733920192 h 156"/>
                <a:gd name="T18" fmla="*/ 0 w 199"/>
                <a:gd name="T19" fmla="*/ 639828416 h 156"/>
                <a:gd name="T20" fmla="*/ 0 w 199"/>
                <a:gd name="T21" fmla="*/ 183481133 h 156"/>
                <a:gd name="T22" fmla="*/ 93103801 w 199"/>
                <a:gd name="T23" fmla="*/ 89387187 h 156"/>
                <a:gd name="T24" fmla="*/ 256033295 w 199"/>
                <a:gd name="T25" fmla="*/ 89387187 h 156"/>
                <a:gd name="T26" fmla="*/ 274653193 w 199"/>
                <a:gd name="T27" fmla="*/ 32932122 h 156"/>
                <a:gd name="T28" fmla="*/ 311895145 w 199"/>
                <a:gd name="T29" fmla="*/ 0 h 156"/>
                <a:gd name="T30" fmla="*/ 614478183 w 199"/>
                <a:gd name="T31" fmla="*/ 0 h 156"/>
                <a:gd name="T32" fmla="*/ 651720135 w 199"/>
                <a:gd name="T33" fmla="*/ 32932122 h 156"/>
                <a:gd name="T34" fmla="*/ 651720135 w 199"/>
                <a:gd name="T35" fmla="*/ 32932122 h 156"/>
                <a:gd name="T36" fmla="*/ 651720135 w 199"/>
                <a:gd name="T37" fmla="*/ 32932122 h 156"/>
                <a:gd name="T38" fmla="*/ 670340032 w 199"/>
                <a:gd name="T39" fmla="*/ 89387187 h 156"/>
                <a:gd name="T40" fmla="*/ 833269526 w 199"/>
                <a:gd name="T41" fmla="*/ 89387187 h 156"/>
                <a:gd name="T42" fmla="*/ 926373327 w 199"/>
                <a:gd name="T43" fmla="*/ 183481133 h 156"/>
                <a:gd name="T44" fmla="*/ 726201881 w 199"/>
                <a:gd name="T45" fmla="*/ 399892218 h 156"/>
                <a:gd name="T46" fmla="*/ 465514690 w 199"/>
                <a:gd name="T47" fmla="*/ 136433075 h 156"/>
                <a:gd name="T48" fmla="*/ 200171446 w 199"/>
                <a:gd name="T49" fmla="*/ 399892218 h 156"/>
                <a:gd name="T50" fmla="*/ 465514690 w 199"/>
                <a:gd name="T51" fmla="*/ 668055949 h 156"/>
                <a:gd name="T52" fmla="*/ 726201881 w 199"/>
                <a:gd name="T53" fmla="*/ 399892218 h 156"/>
                <a:gd name="T54" fmla="*/ 851891581 w 199"/>
                <a:gd name="T55" fmla="*/ 211708665 h 156"/>
                <a:gd name="T56" fmla="*/ 809995734 w 199"/>
                <a:gd name="T57" fmla="*/ 174069786 h 156"/>
                <a:gd name="T58" fmla="*/ 768097729 w 199"/>
                <a:gd name="T59" fmla="*/ 211708665 h 156"/>
                <a:gd name="T60" fmla="*/ 809995734 w 199"/>
                <a:gd name="T61" fmla="*/ 254049965 h 156"/>
                <a:gd name="T62" fmla="*/ 851891581 w 199"/>
                <a:gd name="T63" fmla="*/ 211708665 h 15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99" h="156">
                  <a:moveTo>
                    <a:pt x="140" y="85"/>
                  </a:moveTo>
                  <a:cubicBezTo>
                    <a:pt x="140" y="108"/>
                    <a:pt x="122" y="126"/>
                    <a:pt x="100" y="126"/>
                  </a:cubicBezTo>
                  <a:cubicBezTo>
                    <a:pt x="77" y="126"/>
                    <a:pt x="59" y="108"/>
                    <a:pt x="59" y="85"/>
                  </a:cubicBezTo>
                  <a:cubicBezTo>
                    <a:pt x="59" y="63"/>
                    <a:pt x="77" y="45"/>
                    <a:pt x="100" y="45"/>
                  </a:cubicBezTo>
                  <a:cubicBezTo>
                    <a:pt x="122" y="45"/>
                    <a:pt x="140" y="63"/>
                    <a:pt x="140" y="85"/>
                  </a:cubicBezTo>
                  <a:close/>
                  <a:moveTo>
                    <a:pt x="199" y="39"/>
                  </a:moveTo>
                  <a:cubicBezTo>
                    <a:pt x="199" y="136"/>
                    <a:pt x="199" y="136"/>
                    <a:pt x="199" y="136"/>
                  </a:cubicBezTo>
                  <a:cubicBezTo>
                    <a:pt x="199" y="147"/>
                    <a:pt x="190" y="156"/>
                    <a:pt x="179" y="156"/>
                  </a:cubicBezTo>
                  <a:cubicBezTo>
                    <a:pt x="20" y="156"/>
                    <a:pt x="20" y="156"/>
                    <a:pt x="20" y="156"/>
                  </a:cubicBezTo>
                  <a:cubicBezTo>
                    <a:pt x="9" y="156"/>
                    <a:pt x="0" y="147"/>
                    <a:pt x="0" y="136"/>
                  </a:cubicBezTo>
                  <a:cubicBezTo>
                    <a:pt x="0" y="39"/>
                    <a:pt x="0" y="39"/>
                    <a:pt x="0" y="39"/>
                  </a:cubicBezTo>
                  <a:cubicBezTo>
                    <a:pt x="0" y="28"/>
                    <a:pt x="9" y="19"/>
                    <a:pt x="20" y="19"/>
                  </a:cubicBezTo>
                  <a:cubicBezTo>
                    <a:pt x="55" y="19"/>
                    <a:pt x="55" y="19"/>
                    <a:pt x="55" y="19"/>
                  </a:cubicBezTo>
                  <a:cubicBezTo>
                    <a:pt x="59" y="7"/>
                    <a:pt x="59" y="7"/>
                    <a:pt x="59" y="7"/>
                  </a:cubicBezTo>
                  <a:cubicBezTo>
                    <a:pt x="60" y="3"/>
                    <a:pt x="63" y="0"/>
                    <a:pt x="67" y="0"/>
                  </a:cubicBezTo>
                  <a:cubicBezTo>
                    <a:pt x="132" y="0"/>
                    <a:pt x="132" y="0"/>
                    <a:pt x="132" y="0"/>
                  </a:cubicBezTo>
                  <a:cubicBezTo>
                    <a:pt x="136" y="0"/>
                    <a:pt x="139" y="3"/>
                    <a:pt x="140" y="7"/>
                  </a:cubicBezTo>
                  <a:cubicBezTo>
                    <a:pt x="140" y="7"/>
                    <a:pt x="140" y="7"/>
                    <a:pt x="140" y="7"/>
                  </a:cubicBezTo>
                  <a:cubicBezTo>
                    <a:pt x="140" y="7"/>
                    <a:pt x="140" y="7"/>
                    <a:pt x="140" y="7"/>
                  </a:cubicBezTo>
                  <a:cubicBezTo>
                    <a:pt x="144" y="19"/>
                    <a:pt x="144" y="19"/>
                    <a:pt x="144" y="19"/>
                  </a:cubicBezTo>
                  <a:cubicBezTo>
                    <a:pt x="179" y="19"/>
                    <a:pt x="179" y="19"/>
                    <a:pt x="179" y="19"/>
                  </a:cubicBezTo>
                  <a:cubicBezTo>
                    <a:pt x="190" y="19"/>
                    <a:pt x="199" y="28"/>
                    <a:pt x="199" y="39"/>
                  </a:cubicBezTo>
                  <a:close/>
                  <a:moveTo>
                    <a:pt x="156" y="85"/>
                  </a:moveTo>
                  <a:cubicBezTo>
                    <a:pt x="156" y="54"/>
                    <a:pt x="131" y="29"/>
                    <a:pt x="100" y="29"/>
                  </a:cubicBezTo>
                  <a:cubicBezTo>
                    <a:pt x="68" y="29"/>
                    <a:pt x="43" y="54"/>
                    <a:pt x="43" y="85"/>
                  </a:cubicBezTo>
                  <a:cubicBezTo>
                    <a:pt x="43" y="117"/>
                    <a:pt x="68" y="142"/>
                    <a:pt x="100" y="142"/>
                  </a:cubicBezTo>
                  <a:cubicBezTo>
                    <a:pt x="131" y="142"/>
                    <a:pt x="156" y="117"/>
                    <a:pt x="156" y="85"/>
                  </a:cubicBezTo>
                  <a:close/>
                  <a:moveTo>
                    <a:pt x="183" y="45"/>
                  </a:moveTo>
                  <a:cubicBezTo>
                    <a:pt x="183" y="40"/>
                    <a:pt x="179" y="37"/>
                    <a:pt x="174" y="37"/>
                  </a:cubicBezTo>
                  <a:cubicBezTo>
                    <a:pt x="169" y="37"/>
                    <a:pt x="165" y="40"/>
                    <a:pt x="165" y="45"/>
                  </a:cubicBezTo>
                  <a:cubicBezTo>
                    <a:pt x="165" y="50"/>
                    <a:pt x="169" y="54"/>
                    <a:pt x="174" y="54"/>
                  </a:cubicBezTo>
                  <a:cubicBezTo>
                    <a:pt x="179" y="54"/>
                    <a:pt x="183" y="50"/>
                    <a:pt x="183" y="4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gn="ctr"/>
              <a:endParaRPr lang="zh-CN" altLang="en-US">
                <a:latin typeface="+mn-lt"/>
                <a:cs typeface="+mn-ea"/>
                <a:sym typeface="+mn-lt"/>
              </a:endParaRPr>
            </a:p>
          </p:txBody>
        </p:sp>
      </p:grpSp>
      <p:grpSp>
        <p:nvGrpSpPr>
          <p:cNvPr id="86" name="Group 34"/>
          <p:cNvGrpSpPr>
            <a:grpSpLocks/>
          </p:cNvGrpSpPr>
          <p:nvPr/>
        </p:nvGrpSpPr>
        <p:grpSpPr bwMode="auto">
          <a:xfrm>
            <a:off x="8174038" y="2293938"/>
            <a:ext cx="2967037" cy="3760577"/>
            <a:chOff x="8173329" y="2293665"/>
            <a:chExt cx="2968283" cy="3760981"/>
          </a:xfrm>
        </p:grpSpPr>
        <p:sp>
          <p:nvSpPr>
            <p:cNvPr id="87" name="Arrow: Chevron 12"/>
            <p:cNvSpPr/>
            <p:nvPr/>
          </p:nvSpPr>
          <p:spPr>
            <a:xfrm>
              <a:off x="8173329" y="2293665"/>
              <a:ext cx="2968283" cy="1884565"/>
            </a:xfrm>
            <a:prstGeom prst="chevron">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88" name="Oval 13"/>
            <p:cNvSpPr/>
            <p:nvPr/>
          </p:nvSpPr>
          <p:spPr>
            <a:xfrm>
              <a:off x="10212535" y="2771553"/>
              <a:ext cx="929077" cy="928788"/>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89" name="TextBox 20"/>
            <p:cNvSpPr txBox="1"/>
            <p:nvPr/>
          </p:nvSpPr>
          <p:spPr>
            <a:xfrm>
              <a:off x="8173329" y="4841876"/>
              <a:ext cx="2039206" cy="1212770"/>
            </a:xfrm>
            <a:prstGeom prst="rect">
              <a:avLst/>
            </a:prstGeom>
            <a:noFill/>
          </p:spPr>
          <p:txBody>
            <a:bodyPr>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90" name="TextBox 21"/>
            <p:cNvSpPr txBox="1"/>
            <p:nvPr/>
          </p:nvSpPr>
          <p:spPr>
            <a:xfrm>
              <a:off x="8173329" y="4471949"/>
              <a:ext cx="2039206" cy="400153"/>
            </a:xfrm>
            <a:prstGeom prst="rect">
              <a:avLst/>
            </a:prstGeom>
            <a:noFill/>
          </p:spPr>
          <p:txBody>
            <a:bodyPr>
              <a:spAutoFit/>
            </a:bodyPr>
            <a:lstStyle/>
            <a:p>
              <a:pPr algn="ctr">
                <a:defRPr/>
              </a:pPr>
              <a:r>
                <a:rPr lang="zh-CN" altLang="en-US" sz="2000" dirty="0">
                  <a:solidFill>
                    <a:srgbClr val="0D4960"/>
                  </a:solidFill>
                  <a:latin typeface="迷你简菱心" panose="02010609000101010101" pitchFamily="49" charset="-122"/>
                  <a:ea typeface="迷你简菱心" panose="02010609000101010101" pitchFamily="49" charset="-122"/>
                  <a:cs typeface="+mn-ea"/>
                  <a:sym typeface="+mn-lt"/>
                </a:rPr>
                <a:t>产品概述</a:t>
              </a:r>
            </a:p>
          </p:txBody>
        </p:sp>
        <p:sp>
          <p:nvSpPr>
            <p:cNvPr id="91" name="Freeform 87"/>
            <p:cNvSpPr>
              <a:spLocks/>
            </p:cNvSpPr>
            <p:nvPr/>
          </p:nvSpPr>
          <p:spPr bwMode="auto">
            <a:xfrm>
              <a:off x="10449905" y="3044269"/>
              <a:ext cx="454948" cy="383862"/>
            </a:xfrm>
            <a:custGeom>
              <a:avLst/>
              <a:gdLst>
                <a:gd name="T0" fmla="*/ 891741408 w 210"/>
                <a:gd name="T1" fmla="*/ 437407496 h 177"/>
                <a:gd name="T2" fmla="*/ 492804006 w 210"/>
                <a:gd name="T3" fmla="*/ 832486074 h 177"/>
                <a:gd name="T4" fmla="*/ 492804006 w 210"/>
                <a:gd name="T5" fmla="*/ 832486074 h 177"/>
                <a:gd name="T6" fmla="*/ 492804006 w 210"/>
                <a:gd name="T7" fmla="*/ 832486074 h 177"/>
                <a:gd name="T8" fmla="*/ 492804006 w 210"/>
                <a:gd name="T9" fmla="*/ 832486074 h 177"/>
                <a:gd name="T10" fmla="*/ 492804006 w 210"/>
                <a:gd name="T11" fmla="*/ 832486074 h 177"/>
                <a:gd name="T12" fmla="*/ 93866604 w 210"/>
                <a:gd name="T13" fmla="*/ 437407496 h 177"/>
                <a:gd name="T14" fmla="*/ 93866604 w 210"/>
                <a:gd name="T15" fmla="*/ 94065708 h 177"/>
                <a:gd name="T16" fmla="*/ 431791147 w 210"/>
                <a:gd name="T17" fmla="*/ 94065708 h 177"/>
                <a:gd name="T18" fmla="*/ 492804006 w 210"/>
                <a:gd name="T19" fmla="*/ 155208202 h 177"/>
                <a:gd name="T20" fmla="*/ 549124402 w 210"/>
                <a:gd name="T21" fmla="*/ 94065708 h 177"/>
                <a:gd name="T22" fmla="*/ 891741408 w 210"/>
                <a:gd name="T23" fmla="*/ 94065708 h 177"/>
                <a:gd name="T24" fmla="*/ 891741408 w 210"/>
                <a:gd name="T25" fmla="*/ 437407496 h 17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10" h="177">
                  <a:moveTo>
                    <a:pt x="190" y="93"/>
                  </a:moveTo>
                  <a:cubicBezTo>
                    <a:pt x="105" y="177"/>
                    <a:pt x="105" y="177"/>
                    <a:pt x="105" y="177"/>
                  </a:cubicBezTo>
                  <a:cubicBezTo>
                    <a:pt x="105" y="177"/>
                    <a:pt x="105" y="177"/>
                    <a:pt x="105" y="177"/>
                  </a:cubicBezTo>
                  <a:cubicBezTo>
                    <a:pt x="105" y="177"/>
                    <a:pt x="105" y="177"/>
                    <a:pt x="105" y="177"/>
                  </a:cubicBezTo>
                  <a:cubicBezTo>
                    <a:pt x="105" y="177"/>
                    <a:pt x="105" y="177"/>
                    <a:pt x="105" y="177"/>
                  </a:cubicBezTo>
                  <a:cubicBezTo>
                    <a:pt x="105" y="177"/>
                    <a:pt x="105" y="177"/>
                    <a:pt x="105" y="177"/>
                  </a:cubicBezTo>
                  <a:cubicBezTo>
                    <a:pt x="20" y="93"/>
                    <a:pt x="20" y="93"/>
                    <a:pt x="20" y="93"/>
                  </a:cubicBezTo>
                  <a:cubicBezTo>
                    <a:pt x="0" y="73"/>
                    <a:pt x="0" y="40"/>
                    <a:pt x="20" y="20"/>
                  </a:cubicBezTo>
                  <a:cubicBezTo>
                    <a:pt x="40" y="0"/>
                    <a:pt x="72" y="0"/>
                    <a:pt x="92" y="20"/>
                  </a:cubicBezTo>
                  <a:cubicBezTo>
                    <a:pt x="105" y="33"/>
                    <a:pt x="105" y="33"/>
                    <a:pt x="105" y="33"/>
                  </a:cubicBezTo>
                  <a:cubicBezTo>
                    <a:pt x="117" y="20"/>
                    <a:pt x="117" y="20"/>
                    <a:pt x="117" y="20"/>
                  </a:cubicBezTo>
                  <a:cubicBezTo>
                    <a:pt x="137" y="0"/>
                    <a:pt x="170" y="0"/>
                    <a:pt x="190" y="20"/>
                  </a:cubicBezTo>
                  <a:cubicBezTo>
                    <a:pt x="210" y="40"/>
                    <a:pt x="210" y="73"/>
                    <a:pt x="190" y="9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gn="ctr"/>
              <a:endParaRPr lang="zh-CN" altLang="en-US">
                <a:latin typeface="+mn-lt"/>
                <a:cs typeface="+mn-ea"/>
                <a:sym typeface="+mn-lt"/>
              </a:endParaRPr>
            </a:p>
          </p:txBody>
        </p:sp>
      </p:grpSp>
    </p:spTree>
    <p:extLst>
      <p:ext uri="{BB962C8B-B14F-4D97-AF65-F5344CB8AC3E}">
        <p14:creationId xmlns:p14="http://schemas.microsoft.com/office/powerpoint/2010/main" val="10038088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 presetClass="entr" presetSubtype="8" fill="hold" nodeType="afterEffect">
                                  <p:stCondLst>
                                    <p:cond delay="0"/>
                                  </p:stCondLst>
                                  <p:childTnLst>
                                    <p:set>
                                      <p:cBhvr>
                                        <p:cTn id="20" dur="1" fill="hold">
                                          <p:stCondLst>
                                            <p:cond delay="0"/>
                                          </p:stCondLst>
                                        </p:cTn>
                                        <p:tgtEl>
                                          <p:spTgt spid="44"/>
                                        </p:tgtEl>
                                        <p:attrNameLst>
                                          <p:attrName>style.visibility</p:attrName>
                                        </p:attrNameLst>
                                      </p:cBhvr>
                                      <p:to>
                                        <p:strVal val="visible"/>
                                      </p:to>
                                    </p:set>
                                    <p:anim calcmode="lin" valueType="num">
                                      <p:cBhvr additive="base">
                                        <p:cTn id="21" dur="500" fill="hold"/>
                                        <p:tgtEl>
                                          <p:spTgt spid="44"/>
                                        </p:tgtEl>
                                        <p:attrNameLst>
                                          <p:attrName>ppt_x</p:attrName>
                                        </p:attrNameLst>
                                      </p:cBhvr>
                                      <p:tavLst>
                                        <p:tav tm="0">
                                          <p:val>
                                            <p:strVal val="0-#ppt_w/2"/>
                                          </p:val>
                                        </p:tav>
                                        <p:tav tm="100000">
                                          <p:val>
                                            <p:strVal val="#ppt_x"/>
                                          </p:val>
                                        </p:tav>
                                      </p:tavLst>
                                    </p:anim>
                                    <p:anim calcmode="lin" valueType="num">
                                      <p:cBhvr additive="base">
                                        <p:cTn id="22" dur="500" fill="hold"/>
                                        <p:tgtEl>
                                          <p:spTgt spid="44"/>
                                        </p:tgtEl>
                                        <p:attrNameLst>
                                          <p:attrName>ppt_y</p:attrName>
                                        </p:attrNameLst>
                                      </p:cBhvr>
                                      <p:tavLst>
                                        <p:tav tm="0">
                                          <p:val>
                                            <p:strVal val="#ppt_y"/>
                                          </p:val>
                                        </p:tav>
                                        <p:tav tm="100000">
                                          <p:val>
                                            <p:strVal val="#ppt_y"/>
                                          </p:val>
                                        </p:tav>
                                      </p:tavLst>
                                    </p:anim>
                                  </p:childTnLst>
                                </p:cTn>
                              </p:par>
                            </p:childTnLst>
                          </p:cTn>
                        </p:par>
                        <p:par>
                          <p:cTn id="23" fill="hold">
                            <p:stCondLst>
                              <p:cond delay="2250"/>
                            </p:stCondLst>
                            <p:childTnLst>
                              <p:par>
                                <p:cTn id="24" presetID="2" presetClass="entr" presetSubtype="8" fill="hold" nodeType="afterEffect">
                                  <p:stCondLst>
                                    <p:cond delay="0"/>
                                  </p:stCondLst>
                                  <p:childTnLst>
                                    <p:set>
                                      <p:cBhvr>
                                        <p:cTn id="25" dur="1" fill="hold">
                                          <p:stCondLst>
                                            <p:cond delay="0"/>
                                          </p:stCondLst>
                                        </p:cTn>
                                        <p:tgtEl>
                                          <p:spTgt spid="50"/>
                                        </p:tgtEl>
                                        <p:attrNameLst>
                                          <p:attrName>style.visibility</p:attrName>
                                        </p:attrNameLst>
                                      </p:cBhvr>
                                      <p:to>
                                        <p:strVal val="visible"/>
                                      </p:to>
                                    </p:set>
                                    <p:anim calcmode="lin" valueType="num">
                                      <p:cBhvr additive="base">
                                        <p:cTn id="26" dur="500" fill="hold"/>
                                        <p:tgtEl>
                                          <p:spTgt spid="50"/>
                                        </p:tgtEl>
                                        <p:attrNameLst>
                                          <p:attrName>ppt_x</p:attrName>
                                        </p:attrNameLst>
                                      </p:cBhvr>
                                      <p:tavLst>
                                        <p:tav tm="0">
                                          <p:val>
                                            <p:strVal val="0-#ppt_w/2"/>
                                          </p:val>
                                        </p:tav>
                                        <p:tav tm="100000">
                                          <p:val>
                                            <p:strVal val="#ppt_x"/>
                                          </p:val>
                                        </p:tav>
                                      </p:tavLst>
                                    </p:anim>
                                    <p:anim calcmode="lin" valueType="num">
                                      <p:cBhvr additive="base">
                                        <p:cTn id="27" dur="500" fill="hold"/>
                                        <p:tgtEl>
                                          <p:spTgt spid="50"/>
                                        </p:tgtEl>
                                        <p:attrNameLst>
                                          <p:attrName>ppt_y</p:attrName>
                                        </p:attrNameLst>
                                      </p:cBhvr>
                                      <p:tavLst>
                                        <p:tav tm="0">
                                          <p:val>
                                            <p:strVal val="#ppt_y"/>
                                          </p:val>
                                        </p:tav>
                                        <p:tav tm="100000">
                                          <p:val>
                                            <p:strVal val="#ppt_y"/>
                                          </p:val>
                                        </p:tav>
                                      </p:tavLst>
                                    </p:anim>
                                  </p:childTnLst>
                                </p:cTn>
                              </p:par>
                            </p:childTnLst>
                          </p:cTn>
                        </p:par>
                        <p:par>
                          <p:cTn id="28" fill="hold">
                            <p:stCondLst>
                              <p:cond delay="2750"/>
                            </p:stCondLst>
                            <p:childTnLst>
                              <p:par>
                                <p:cTn id="29" presetID="2" presetClass="entr" presetSubtype="8" fill="hold" nodeType="afterEffect">
                                  <p:stCondLst>
                                    <p:cond delay="0"/>
                                  </p:stCondLst>
                                  <p:childTnLst>
                                    <p:set>
                                      <p:cBhvr>
                                        <p:cTn id="30" dur="1" fill="hold">
                                          <p:stCondLst>
                                            <p:cond delay="0"/>
                                          </p:stCondLst>
                                        </p:cTn>
                                        <p:tgtEl>
                                          <p:spTgt spid="38"/>
                                        </p:tgtEl>
                                        <p:attrNameLst>
                                          <p:attrName>style.visibility</p:attrName>
                                        </p:attrNameLst>
                                      </p:cBhvr>
                                      <p:to>
                                        <p:strVal val="visible"/>
                                      </p:to>
                                    </p:set>
                                    <p:anim calcmode="lin" valueType="num">
                                      <p:cBhvr additive="base">
                                        <p:cTn id="31" dur="500" fill="hold"/>
                                        <p:tgtEl>
                                          <p:spTgt spid="38"/>
                                        </p:tgtEl>
                                        <p:attrNameLst>
                                          <p:attrName>ppt_x</p:attrName>
                                        </p:attrNameLst>
                                      </p:cBhvr>
                                      <p:tavLst>
                                        <p:tav tm="0">
                                          <p:val>
                                            <p:strVal val="0-#ppt_w/2"/>
                                          </p:val>
                                        </p:tav>
                                        <p:tav tm="100000">
                                          <p:val>
                                            <p:strVal val="#ppt_x"/>
                                          </p:val>
                                        </p:tav>
                                      </p:tavLst>
                                    </p:anim>
                                    <p:anim calcmode="lin" valueType="num">
                                      <p:cBhvr additive="base">
                                        <p:cTn id="32" dur="500" fill="hold"/>
                                        <p:tgtEl>
                                          <p:spTgt spid="38"/>
                                        </p:tgtEl>
                                        <p:attrNameLst>
                                          <p:attrName>ppt_y</p:attrName>
                                        </p:attrNameLst>
                                      </p:cBhvr>
                                      <p:tavLst>
                                        <p:tav tm="0">
                                          <p:val>
                                            <p:strVal val="#ppt_y"/>
                                          </p:val>
                                        </p:tav>
                                        <p:tav tm="100000">
                                          <p:val>
                                            <p:strVal val="#ppt_y"/>
                                          </p:val>
                                        </p:tav>
                                      </p:tavLst>
                                    </p:anim>
                                  </p:childTnLst>
                                </p:cTn>
                              </p:par>
                            </p:childTnLst>
                          </p:cTn>
                        </p:par>
                        <p:par>
                          <p:cTn id="33" fill="hold">
                            <p:stCondLst>
                              <p:cond delay="3250"/>
                            </p:stCondLst>
                            <p:childTnLst>
                              <p:par>
                                <p:cTn id="34" presetID="2" presetClass="entr" presetSubtype="8" fill="hold" nodeType="afterEffect">
                                  <p:stCondLst>
                                    <p:cond delay="0"/>
                                  </p:stCondLst>
                                  <p:childTnLst>
                                    <p:set>
                                      <p:cBhvr>
                                        <p:cTn id="35" dur="1" fill="hold">
                                          <p:stCondLst>
                                            <p:cond delay="0"/>
                                          </p:stCondLst>
                                        </p:cTn>
                                        <p:tgtEl>
                                          <p:spTgt spid="86"/>
                                        </p:tgtEl>
                                        <p:attrNameLst>
                                          <p:attrName>style.visibility</p:attrName>
                                        </p:attrNameLst>
                                      </p:cBhvr>
                                      <p:to>
                                        <p:strVal val="visible"/>
                                      </p:to>
                                    </p:set>
                                    <p:anim calcmode="lin" valueType="num">
                                      <p:cBhvr additive="base">
                                        <p:cTn id="36" dur="500" fill="hold"/>
                                        <p:tgtEl>
                                          <p:spTgt spid="86"/>
                                        </p:tgtEl>
                                        <p:attrNameLst>
                                          <p:attrName>ppt_x</p:attrName>
                                        </p:attrNameLst>
                                      </p:cBhvr>
                                      <p:tavLst>
                                        <p:tav tm="0">
                                          <p:val>
                                            <p:strVal val="0-#ppt_w/2"/>
                                          </p:val>
                                        </p:tav>
                                        <p:tav tm="100000">
                                          <p:val>
                                            <p:strVal val="#ppt_x"/>
                                          </p:val>
                                        </p:tav>
                                      </p:tavLst>
                                    </p:anim>
                                    <p:anim calcmode="lin" valueType="num">
                                      <p:cBhvr additive="base">
                                        <p:cTn id="37" dur="500" fill="hold"/>
                                        <p:tgtEl>
                                          <p:spTgt spid="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三、产品与运营</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5212729" y="3160828"/>
            <a:ext cx="1766545" cy="1766545"/>
            <a:chOff x="5212729" y="3160828"/>
            <a:chExt cx="1766545" cy="1766545"/>
          </a:xfrm>
        </p:grpSpPr>
        <p:sp>
          <p:nvSpPr>
            <p:cNvPr id="9" name="Shape 10159"/>
            <p:cNvSpPr/>
            <p:nvPr/>
          </p:nvSpPr>
          <p:spPr>
            <a:xfrm>
              <a:off x="5212729" y="3160828"/>
              <a:ext cx="1766545" cy="17665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a:solidFill>
                  <a:prstClr val="black"/>
                </a:solidFill>
                <a:latin typeface="Arial" panose="020B0604020202020204" pitchFamily="34" charset="0"/>
                <a:ea typeface="微软雅黑" panose="020B0503020204020204" pitchFamily="34" charset="-122"/>
              </a:endParaRPr>
            </a:p>
          </p:txBody>
        </p:sp>
        <p:sp>
          <p:nvSpPr>
            <p:cNvPr id="10" name="KSO_Shape"/>
            <p:cNvSpPr>
              <a:spLocks/>
            </p:cNvSpPr>
            <p:nvPr/>
          </p:nvSpPr>
          <p:spPr bwMode="auto">
            <a:xfrm>
              <a:off x="5558972" y="3542873"/>
              <a:ext cx="1074058" cy="1002454"/>
            </a:xfrm>
            <a:custGeom>
              <a:avLst/>
              <a:gdLst>
                <a:gd name="T0" fmla="*/ 1555232 w 2741613"/>
                <a:gd name="T1" fmla="*/ 1766302 h 2557463"/>
                <a:gd name="T2" fmla="*/ 1500877 w 2741613"/>
                <a:gd name="T3" fmla="*/ 1732308 h 2557463"/>
                <a:gd name="T4" fmla="*/ 410527 w 2741613"/>
                <a:gd name="T5" fmla="*/ 1777780 h 2557463"/>
                <a:gd name="T6" fmla="*/ 294306 w 2741613"/>
                <a:gd name="T7" fmla="*/ 1747980 h 2557463"/>
                <a:gd name="T8" fmla="*/ 1473436 w 2741613"/>
                <a:gd name="T9" fmla="*/ 1657260 h 2557463"/>
                <a:gd name="T10" fmla="*/ 1387009 w 2741613"/>
                <a:gd name="T11" fmla="*/ 1662603 h 2557463"/>
                <a:gd name="T12" fmla="*/ 511578 w 2741613"/>
                <a:gd name="T13" fmla="*/ 1682417 h 2557463"/>
                <a:gd name="T14" fmla="*/ 414761 w 2741613"/>
                <a:gd name="T15" fmla="*/ 1659264 h 2557463"/>
                <a:gd name="T16" fmla="*/ 1116006 w 2741613"/>
                <a:gd name="T17" fmla="*/ 1639146 h 2557463"/>
                <a:gd name="T18" fmla="*/ 1025639 w 2741613"/>
                <a:gd name="T19" fmla="*/ 1606463 h 2557463"/>
                <a:gd name="T20" fmla="*/ 902419 w 2741613"/>
                <a:gd name="T21" fmla="*/ 1619000 h 2557463"/>
                <a:gd name="T22" fmla="*/ 844427 w 2741613"/>
                <a:gd name="T23" fmla="*/ 1606240 h 2557463"/>
                <a:gd name="T24" fmla="*/ 445447 w 2741613"/>
                <a:gd name="T25" fmla="*/ 1163753 h 2557463"/>
                <a:gd name="T26" fmla="*/ 787487 w 2741613"/>
                <a:gd name="T27" fmla="*/ 791326 h 2557463"/>
                <a:gd name="T28" fmla="*/ 436007 w 2741613"/>
                <a:gd name="T29" fmla="*/ 849224 h 2557463"/>
                <a:gd name="T30" fmla="*/ 288609 w 2741613"/>
                <a:gd name="T31" fmla="*/ 1698536 h 2557463"/>
                <a:gd name="T32" fmla="*/ 48617 w 2741613"/>
                <a:gd name="T33" fmla="*/ 1149773 h 2557463"/>
                <a:gd name="T34" fmla="*/ 9281 w 2741613"/>
                <a:gd name="T35" fmla="*/ 859603 h 2557463"/>
                <a:gd name="T36" fmla="*/ 145851 w 2741613"/>
                <a:gd name="T37" fmla="*/ 699059 h 2557463"/>
                <a:gd name="T38" fmla="*/ 1592699 w 2741613"/>
                <a:gd name="T39" fmla="*/ 734392 h 2557463"/>
                <a:gd name="T40" fmla="*/ 1871083 w 2741613"/>
                <a:gd name="T41" fmla="*/ 787391 h 2557463"/>
                <a:gd name="T42" fmla="*/ 1890905 w 2741613"/>
                <a:gd name="T43" fmla="*/ 1065196 h 2557463"/>
                <a:gd name="T44" fmla="*/ 1812940 w 2741613"/>
                <a:gd name="T45" fmla="*/ 1357575 h 2557463"/>
                <a:gd name="T46" fmla="*/ 1457031 w 2741613"/>
                <a:gd name="T47" fmla="*/ 968693 h 2557463"/>
                <a:gd name="T48" fmla="*/ 1541163 w 2741613"/>
                <a:gd name="T49" fmla="*/ 700164 h 2557463"/>
                <a:gd name="T50" fmla="*/ 1241834 w 2741613"/>
                <a:gd name="T51" fmla="*/ 723340 h 2557463"/>
                <a:gd name="T52" fmla="*/ 1102527 w 2741613"/>
                <a:gd name="T53" fmla="*/ 893083 h 2557463"/>
                <a:gd name="T54" fmla="*/ 798746 w 2741613"/>
                <a:gd name="T55" fmla="*/ 901471 h 2557463"/>
                <a:gd name="T56" fmla="*/ 624337 w 2741613"/>
                <a:gd name="T57" fmla="*/ 850924 h 2557463"/>
                <a:gd name="T58" fmla="*/ 750839 w 2741613"/>
                <a:gd name="T59" fmla="*/ 677208 h 2557463"/>
                <a:gd name="T60" fmla="*/ 1062788 w 2741613"/>
                <a:gd name="T61" fmla="*/ 640566 h 2557463"/>
                <a:gd name="T62" fmla="*/ 137222 w 2741613"/>
                <a:gd name="T63" fmla="*/ 399417 h 2557463"/>
                <a:gd name="T64" fmla="*/ 292755 w 2741613"/>
                <a:gd name="T65" fmla="*/ 345682 h 2557463"/>
                <a:gd name="T66" fmla="*/ 334009 w 2741613"/>
                <a:gd name="T67" fmla="*/ 437452 h 2557463"/>
                <a:gd name="T68" fmla="*/ 372176 w 2741613"/>
                <a:gd name="T69" fmla="*/ 447403 h 2557463"/>
                <a:gd name="T70" fmla="*/ 362248 w 2741613"/>
                <a:gd name="T71" fmla="*/ 593130 h 2557463"/>
                <a:gd name="T72" fmla="*/ 240028 w 2741613"/>
                <a:gd name="T73" fmla="*/ 702591 h 2557463"/>
                <a:gd name="T74" fmla="*/ 122440 w 2741613"/>
                <a:gd name="T75" fmla="*/ 567478 h 2557463"/>
                <a:gd name="T76" fmla="*/ 107439 w 2741613"/>
                <a:gd name="T77" fmla="*/ 480131 h 2557463"/>
                <a:gd name="T78" fmla="*/ 170093 w 2741613"/>
                <a:gd name="T79" fmla="*/ 347893 h 2557463"/>
                <a:gd name="T80" fmla="*/ 1776846 w 2741613"/>
                <a:gd name="T81" fmla="*/ 366247 h 2557463"/>
                <a:gd name="T82" fmla="*/ 1798449 w 2741613"/>
                <a:gd name="T83" fmla="*/ 502465 h 2557463"/>
                <a:gd name="T84" fmla="*/ 1760093 w 2741613"/>
                <a:gd name="T85" fmla="*/ 621435 h 2557463"/>
                <a:gd name="T86" fmla="*/ 1630031 w 2741613"/>
                <a:gd name="T87" fmla="*/ 697505 h 2557463"/>
                <a:gd name="T88" fmla="*/ 1535902 w 2741613"/>
                <a:gd name="T89" fmla="*/ 561508 h 2557463"/>
                <a:gd name="T90" fmla="*/ 1552215 w 2741613"/>
                <a:gd name="T91" fmla="*/ 453594 h 2557463"/>
                <a:gd name="T92" fmla="*/ 1541854 w 2741613"/>
                <a:gd name="T93" fmla="*/ 422193 h 2557463"/>
                <a:gd name="T94" fmla="*/ 1010412 w 2741613"/>
                <a:gd name="T95" fmla="*/ 326683 h 2557463"/>
                <a:gd name="T96" fmla="*/ 1058285 w 2741613"/>
                <a:gd name="T97" fmla="*/ 408958 h 2557463"/>
                <a:gd name="T98" fmla="*/ 1092921 w 2741613"/>
                <a:gd name="T99" fmla="*/ 435649 h 2557463"/>
                <a:gd name="T100" fmla="*/ 1092260 w 2741613"/>
                <a:gd name="T101" fmla="*/ 528071 h 2557463"/>
                <a:gd name="T102" fmla="*/ 1006661 w 2741613"/>
                <a:gd name="T103" fmla="*/ 635492 h 2557463"/>
                <a:gd name="T104" fmla="*/ 893265 w 2741613"/>
                <a:gd name="T105" fmla="*/ 569098 h 2557463"/>
                <a:gd name="T106" fmla="*/ 861497 w 2741613"/>
                <a:gd name="T107" fmla="*/ 458589 h 2557463"/>
                <a:gd name="T108" fmla="*/ 868115 w 2741613"/>
                <a:gd name="T109" fmla="*/ 376093 h 2557463"/>
                <a:gd name="T110" fmla="*/ 514509 w 2741613"/>
                <a:gd name="T111" fmla="*/ 219583 h 2557463"/>
                <a:gd name="T112" fmla="*/ 515613 w 2741613"/>
                <a:gd name="T113" fmla="*/ 155869 h 2557463"/>
                <a:gd name="T114" fmla="*/ 520248 w 2741613"/>
                <a:gd name="T115" fmla="*/ 152562 h 2557463"/>
                <a:gd name="T116" fmla="*/ 791747 w 2741613"/>
                <a:gd name="T117" fmla="*/ 99650 h 2557463"/>
                <a:gd name="T118" fmla="*/ 848917 w 2741613"/>
                <a:gd name="T119" fmla="*/ 59085 h 2557463"/>
                <a:gd name="T120" fmla="*/ 813158 w 2741613"/>
                <a:gd name="T121" fmla="*/ 292558 h 2557463"/>
                <a:gd name="T122" fmla="*/ 481620 w 2741613"/>
                <a:gd name="T123" fmla="*/ 286605 h 2557463"/>
                <a:gd name="T124" fmla="*/ 458664 w 2741613"/>
                <a:gd name="T125" fmla="*/ 50267 h 25574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741613" h="2557463">
                  <a:moveTo>
                    <a:pt x="2199444" y="2463800"/>
                  </a:moveTo>
                  <a:lnTo>
                    <a:pt x="2327275" y="2463800"/>
                  </a:lnTo>
                  <a:lnTo>
                    <a:pt x="2325367" y="2467928"/>
                  </a:lnTo>
                  <a:lnTo>
                    <a:pt x="2325685" y="2470150"/>
                  </a:lnTo>
                  <a:lnTo>
                    <a:pt x="2326003" y="2473325"/>
                  </a:lnTo>
                  <a:lnTo>
                    <a:pt x="2326321" y="2477770"/>
                  </a:lnTo>
                  <a:lnTo>
                    <a:pt x="2326321" y="2483803"/>
                  </a:lnTo>
                  <a:lnTo>
                    <a:pt x="2325685" y="2492058"/>
                  </a:lnTo>
                  <a:lnTo>
                    <a:pt x="2323777" y="2502218"/>
                  </a:lnTo>
                  <a:lnTo>
                    <a:pt x="2321233" y="2514283"/>
                  </a:lnTo>
                  <a:lnTo>
                    <a:pt x="2319326" y="2515235"/>
                  </a:lnTo>
                  <a:lnTo>
                    <a:pt x="2316464" y="2515870"/>
                  </a:lnTo>
                  <a:lnTo>
                    <a:pt x="2308514" y="2516505"/>
                  </a:lnTo>
                  <a:lnTo>
                    <a:pt x="2293568" y="2517140"/>
                  </a:lnTo>
                  <a:lnTo>
                    <a:pt x="2292614" y="2517140"/>
                  </a:lnTo>
                  <a:lnTo>
                    <a:pt x="2292296" y="2516823"/>
                  </a:lnTo>
                  <a:lnTo>
                    <a:pt x="2291024" y="2515235"/>
                  </a:lnTo>
                  <a:lnTo>
                    <a:pt x="2290388" y="2513965"/>
                  </a:lnTo>
                  <a:lnTo>
                    <a:pt x="2289435" y="2512060"/>
                  </a:lnTo>
                  <a:lnTo>
                    <a:pt x="2288799" y="2511425"/>
                  </a:lnTo>
                  <a:lnTo>
                    <a:pt x="2288163" y="2511108"/>
                  </a:lnTo>
                  <a:lnTo>
                    <a:pt x="2286891" y="2510790"/>
                  </a:lnTo>
                  <a:lnTo>
                    <a:pt x="2285937" y="2511108"/>
                  </a:lnTo>
                  <a:lnTo>
                    <a:pt x="2284029" y="2511425"/>
                  </a:lnTo>
                  <a:lnTo>
                    <a:pt x="2282121" y="2512695"/>
                  </a:lnTo>
                  <a:lnTo>
                    <a:pt x="2276397" y="2516188"/>
                  </a:lnTo>
                  <a:lnTo>
                    <a:pt x="2264313" y="2525078"/>
                  </a:lnTo>
                  <a:lnTo>
                    <a:pt x="2251594" y="2533333"/>
                  </a:lnTo>
                  <a:lnTo>
                    <a:pt x="2245234" y="2537143"/>
                  </a:lnTo>
                  <a:lnTo>
                    <a:pt x="2238238" y="2540636"/>
                  </a:lnTo>
                  <a:lnTo>
                    <a:pt x="2231243" y="2543811"/>
                  </a:lnTo>
                  <a:lnTo>
                    <a:pt x="2223929" y="2547303"/>
                  </a:lnTo>
                  <a:lnTo>
                    <a:pt x="2216615" y="2549843"/>
                  </a:lnTo>
                  <a:lnTo>
                    <a:pt x="2208665" y="2552066"/>
                  </a:lnTo>
                  <a:lnTo>
                    <a:pt x="2200716" y="2554606"/>
                  </a:lnTo>
                  <a:lnTo>
                    <a:pt x="2192130" y="2555876"/>
                  </a:lnTo>
                  <a:lnTo>
                    <a:pt x="2183226" y="2557146"/>
                  </a:lnTo>
                  <a:lnTo>
                    <a:pt x="2174004" y="2557463"/>
                  </a:lnTo>
                  <a:lnTo>
                    <a:pt x="2164147" y="2557463"/>
                  </a:lnTo>
                  <a:lnTo>
                    <a:pt x="2153971" y="2557146"/>
                  </a:lnTo>
                  <a:lnTo>
                    <a:pt x="2145703" y="2556193"/>
                  </a:lnTo>
                  <a:lnTo>
                    <a:pt x="2139026" y="2554923"/>
                  </a:lnTo>
                  <a:lnTo>
                    <a:pt x="2133302" y="2553336"/>
                  </a:lnTo>
                  <a:lnTo>
                    <a:pt x="2128850" y="2551113"/>
                  </a:lnTo>
                  <a:lnTo>
                    <a:pt x="2125352" y="2548891"/>
                  </a:lnTo>
                  <a:lnTo>
                    <a:pt x="2123762" y="2547303"/>
                  </a:lnTo>
                  <a:lnTo>
                    <a:pt x="2122808" y="2545716"/>
                  </a:lnTo>
                  <a:lnTo>
                    <a:pt x="2121854" y="2544446"/>
                  </a:lnTo>
                  <a:lnTo>
                    <a:pt x="2121536" y="2542858"/>
                  </a:lnTo>
                  <a:lnTo>
                    <a:pt x="2120900" y="2539366"/>
                  </a:lnTo>
                  <a:lnTo>
                    <a:pt x="2121218" y="2535873"/>
                  </a:lnTo>
                  <a:lnTo>
                    <a:pt x="2122490" y="2532380"/>
                  </a:lnTo>
                  <a:lnTo>
                    <a:pt x="2124398" y="2528570"/>
                  </a:lnTo>
                  <a:lnTo>
                    <a:pt x="2126624" y="2524443"/>
                  </a:lnTo>
                  <a:lnTo>
                    <a:pt x="2129486" y="2520633"/>
                  </a:lnTo>
                  <a:lnTo>
                    <a:pt x="2132984" y="2516505"/>
                  </a:lnTo>
                  <a:lnTo>
                    <a:pt x="2137118" y="2512060"/>
                  </a:lnTo>
                  <a:lnTo>
                    <a:pt x="2141252" y="2507933"/>
                  </a:lnTo>
                  <a:lnTo>
                    <a:pt x="2150155" y="2499678"/>
                  </a:lnTo>
                  <a:lnTo>
                    <a:pt x="2160013" y="2491740"/>
                  </a:lnTo>
                  <a:lnTo>
                    <a:pt x="2169871" y="2484120"/>
                  </a:lnTo>
                  <a:lnTo>
                    <a:pt x="2178774" y="2477770"/>
                  </a:lnTo>
                  <a:lnTo>
                    <a:pt x="2193402" y="2467610"/>
                  </a:lnTo>
                  <a:lnTo>
                    <a:pt x="2199444" y="2463800"/>
                  </a:lnTo>
                  <a:close/>
                  <a:moveTo>
                    <a:pt x="417513" y="2463800"/>
                  </a:moveTo>
                  <a:lnTo>
                    <a:pt x="545027" y="2463800"/>
                  </a:lnTo>
                  <a:lnTo>
                    <a:pt x="551069" y="2467610"/>
                  </a:lnTo>
                  <a:lnTo>
                    <a:pt x="565696" y="2477770"/>
                  </a:lnTo>
                  <a:lnTo>
                    <a:pt x="574918" y="2484120"/>
                  </a:lnTo>
                  <a:lnTo>
                    <a:pt x="584775" y="2491740"/>
                  </a:lnTo>
                  <a:lnTo>
                    <a:pt x="594315" y="2499678"/>
                  </a:lnTo>
                  <a:lnTo>
                    <a:pt x="603537" y="2507933"/>
                  </a:lnTo>
                  <a:lnTo>
                    <a:pt x="607671" y="2512060"/>
                  </a:lnTo>
                  <a:lnTo>
                    <a:pt x="611805" y="2516505"/>
                  </a:lnTo>
                  <a:lnTo>
                    <a:pt x="614984" y="2520633"/>
                  </a:lnTo>
                  <a:lnTo>
                    <a:pt x="618164" y="2524443"/>
                  </a:lnTo>
                  <a:lnTo>
                    <a:pt x="620390" y="2528570"/>
                  </a:lnTo>
                  <a:lnTo>
                    <a:pt x="622298" y="2532380"/>
                  </a:lnTo>
                  <a:lnTo>
                    <a:pt x="623570" y="2535873"/>
                  </a:lnTo>
                  <a:lnTo>
                    <a:pt x="623888" y="2539366"/>
                  </a:lnTo>
                  <a:lnTo>
                    <a:pt x="622934" y="2542858"/>
                  </a:lnTo>
                  <a:lnTo>
                    <a:pt x="622616" y="2544446"/>
                  </a:lnTo>
                  <a:lnTo>
                    <a:pt x="621980" y="2545716"/>
                  </a:lnTo>
                  <a:lnTo>
                    <a:pt x="620708" y="2547303"/>
                  </a:lnTo>
                  <a:lnTo>
                    <a:pt x="619436" y="2548891"/>
                  </a:lnTo>
                  <a:lnTo>
                    <a:pt x="615938" y="2551113"/>
                  </a:lnTo>
                  <a:lnTo>
                    <a:pt x="611487" y="2553336"/>
                  </a:lnTo>
                  <a:lnTo>
                    <a:pt x="605763" y="2554923"/>
                  </a:lnTo>
                  <a:lnTo>
                    <a:pt x="599085" y="2556193"/>
                  </a:lnTo>
                  <a:lnTo>
                    <a:pt x="590817" y="2557146"/>
                  </a:lnTo>
                  <a:lnTo>
                    <a:pt x="580642" y="2557463"/>
                  </a:lnTo>
                  <a:lnTo>
                    <a:pt x="570784" y="2557463"/>
                  </a:lnTo>
                  <a:lnTo>
                    <a:pt x="561244" y="2557146"/>
                  </a:lnTo>
                  <a:lnTo>
                    <a:pt x="552659" y="2555876"/>
                  </a:lnTo>
                  <a:lnTo>
                    <a:pt x="544073" y="2554606"/>
                  </a:lnTo>
                  <a:lnTo>
                    <a:pt x="536123" y="2552066"/>
                  </a:lnTo>
                  <a:lnTo>
                    <a:pt x="528173" y="2549843"/>
                  </a:lnTo>
                  <a:lnTo>
                    <a:pt x="520542" y="2547303"/>
                  </a:lnTo>
                  <a:lnTo>
                    <a:pt x="513546" y="2543811"/>
                  </a:lnTo>
                  <a:lnTo>
                    <a:pt x="506232" y="2540636"/>
                  </a:lnTo>
                  <a:lnTo>
                    <a:pt x="499554" y="2537143"/>
                  </a:lnTo>
                  <a:lnTo>
                    <a:pt x="493195" y="2533333"/>
                  </a:lnTo>
                  <a:lnTo>
                    <a:pt x="480475" y="2525078"/>
                  </a:lnTo>
                  <a:lnTo>
                    <a:pt x="468391" y="2516188"/>
                  </a:lnTo>
                  <a:lnTo>
                    <a:pt x="462668" y="2512695"/>
                  </a:lnTo>
                  <a:lnTo>
                    <a:pt x="460760" y="2511425"/>
                  </a:lnTo>
                  <a:lnTo>
                    <a:pt x="458852" y="2511108"/>
                  </a:lnTo>
                  <a:lnTo>
                    <a:pt x="457580" y="2510790"/>
                  </a:lnTo>
                  <a:lnTo>
                    <a:pt x="456626" y="2511108"/>
                  </a:lnTo>
                  <a:lnTo>
                    <a:pt x="455990" y="2511425"/>
                  </a:lnTo>
                  <a:lnTo>
                    <a:pt x="455036" y="2512060"/>
                  </a:lnTo>
                  <a:lnTo>
                    <a:pt x="454400" y="2513965"/>
                  </a:lnTo>
                  <a:lnTo>
                    <a:pt x="453446" y="2515235"/>
                  </a:lnTo>
                  <a:lnTo>
                    <a:pt x="452492" y="2516823"/>
                  </a:lnTo>
                  <a:lnTo>
                    <a:pt x="452174" y="2517140"/>
                  </a:lnTo>
                  <a:lnTo>
                    <a:pt x="450902" y="2517140"/>
                  </a:lnTo>
                  <a:lnTo>
                    <a:pt x="436274" y="2516505"/>
                  </a:lnTo>
                  <a:lnTo>
                    <a:pt x="428325" y="2515870"/>
                  </a:lnTo>
                  <a:lnTo>
                    <a:pt x="425463" y="2515235"/>
                  </a:lnTo>
                  <a:lnTo>
                    <a:pt x="423555" y="2514283"/>
                  </a:lnTo>
                  <a:lnTo>
                    <a:pt x="420693" y="2502218"/>
                  </a:lnTo>
                  <a:lnTo>
                    <a:pt x="419421" y="2492058"/>
                  </a:lnTo>
                  <a:lnTo>
                    <a:pt x="418149" y="2483803"/>
                  </a:lnTo>
                  <a:lnTo>
                    <a:pt x="418149" y="2477770"/>
                  </a:lnTo>
                  <a:lnTo>
                    <a:pt x="418467" y="2473325"/>
                  </a:lnTo>
                  <a:lnTo>
                    <a:pt x="418785" y="2470150"/>
                  </a:lnTo>
                  <a:lnTo>
                    <a:pt x="419421" y="2467928"/>
                  </a:lnTo>
                  <a:lnTo>
                    <a:pt x="417513" y="2463800"/>
                  </a:lnTo>
                  <a:close/>
                  <a:moveTo>
                    <a:pt x="2051490" y="2346325"/>
                  </a:moveTo>
                  <a:lnTo>
                    <a:pt x="2152651" y="2346325"/>
                  </a:lnTo>
                  <a:lnTo>
                    <a:pt x="2151061" y="2349527"/>
                  </a:lnTo>
                  <a:lnTo>
                    <a:pt x="2151697" y="2351449"/>
                  </a:lnTo>
                  <a:lnTo>
                    <a:pt x="2152015" y="2353690"/>
                  </a:lnTo>
                  <a:lnTo>
                    <a:pt x="2152333" y="2357533"/>
                  </a:lnTo>
                  <a:lnTo>
                    <a:pt x="2152015" y="2362336"/>
                  </a:lnTo>
                  <a:lnTo>
                    <a:pt x="2151697" y="2368741"/>
                  </a:lnTo>
                  <a:lnTo>
                    <a:pt x="2150106" y="2376747"/>
                  </a:lnTo>
                  <a:lnTo>
                    <a:pt x="2148198" y="2386674"/>
                  </a:lnTo>
                  <a:lnTo>
                    <a:pt x="2146289" y="2387314"/>
                  </a:lnTo>
                  <a:lnTo>
                    <a:pt x="2144062" y="2387634"/>
                  </a:lnTo>
                  <a:lnTo>
                    <a:pt x="2137700" y="2388595"/>
                  </a:lnTo>
                  <a:lnTo>
                    <a:pt x="2125929" y="2388915"/>
                  </a:lnTo>
                  <a:lnTo>
                    <a:pt x="2125611" y="2388915"/>
                  </a:lnTo>
                  <a:lnTo>
                    <a:pt x="2124975" y="2388595"/>
                  </a:lnTo>
                  <a:lnTo>
                    <a:pt x="2124021" y="2387314"/>
                  </a:lnTo>
                  <a:lnTo>
                    <a:pt x="2123702" y="2386354"/>
                  </a:lnTo>
                  <a:lnTo>
                    <a:pt x="2123066" y="2384752"/>
                  </a:lnTo>
                  <a:lnTo>
                    <a:pt x="2122112" y="2384432"/>
                  </a:lnTo>
                  <a:lnTo>
                    <a:pt x="2121794" y="2383792"/>
                  </a:lnTo>
                  <a:lnTo>
                    <a:pt x="2120521" y="2383792"/>
                  </a:lnTo>
                  <a:lnTo>
                    <a:pt x="2119885" y="2383792"/>
                  </a:lnTo>
                  <a:lnTo>
                    <a:pt x="2117022" y="2385073"/>
                  </a:lnTo>
                  <a:lnTo>
                    <a:pt x="2112250" y="2387955"/>
                  </a:lnTo>
                  <a:lnTo>
                    <a:pt x="2103025" y="2395000"/>
                  </a:lnTo>
                  <a:lnTo>
                    <a:pt x="2092845" y="2401724"/>
                  </a:lnTo>
                  <a:lnTo>
                    <a:pt x="2087437" y="2404927"/>
                  </a:lnTo>
                  <a:lnTo>
                    <a:pt x="2082347" y="2407489"/>
                  </a:lnTo>
                  <a:lnTo>
                    <a:pt x="2076621" y="2410371"/>
                  </a:lnTo>
                  <a:lnTo>
                    <a:pt x="2070895" y="2412612"/>
                  </a:lnTo>
                  <a:lnTo>
                    <a:pt x="2064850" y="2415174"/>
                  </a:lnTo>
                  <a:lnTo>
                    <a:pt x="2058806" y="2416775"/>
                  </a:lnTo>
                  <a:lnTo>
                    <a:pt x="2052444" y="2418376"/>
                  </a:lnTo>
                  <a:lnTo>
                    <a:pt x="2045763" y="2419657"/>
                  </a:lnTo>
                  <a:lnTo>
                    <a:pt x="2038447" y="2420618"/>
                  </a:lnTo>
                  <a:lnTo>
                    <a:pt x="2031448" y="2420938"/>
                  </a:lnTo>
                  <a:lnTo>
                    <a:pt x="2023495" y="2420938"/>
                  </a:lnTo>
                  <a:lnTo>
                    <a:pt x="2015542" y="2420618"/>
                  </a:lnTo>
                  <a:lnTo>
                    <a:pt x="2008862" y="2419977"/>
                  </a:lnTo>
                  <a:lnTo>
                    <a:pt x="2003454" y="2418697"/>
                  </a:lnTo>
                  <a:lnTo>
                    <a:pt x="1999000" y="2417736"/>
                  </a:lnTo>
                  <a:lnTo>
                    <a:pt x="1995501" y="2415814"/>
                  </a:lnTo>
                  <a:lnTo>
                    <a:pt x="1992638" y="2413893"/>
                  </a:lnTo>
                  <a:lnTo>
                    <a:pt x="1990729" y="2411652"/>
                  </a:lnTo>
                  <a:lnTo>
                    <a:pt x="1989456" y="2409410"/>
                  </a:lnTo>
                  <a:lnTo>
                    <a:pt x="1989138" y="2406528"/>
                  </a:lnTo>
                  <a:lnTo>
                    <a:pt x="1989456" y="2403966"/>
                  </a:lnTo>
                  <a:lnTo>
                    <a:pt x="1990411" y="2401084"/>
                  </a:lnTo>
                  <a:lnTo>
                    <a:pt x="1991683" y="2397882"/>
                  </a:lnTo>
                  <a:lnTo>
                    <a:pt x="1993592" y="2394679"/>
                  </a:lnTo>
                  <a:lnTo>
                    <a:pt x="1996137" y="2391477"/>
                  </a:lnTo>
                  <a:lnTo>
                    <a:pt x="1999000" y="2387955"/>
                  </a:lnTo>
                  <a:lnTo>
                    <a:pt x="2005362" y="2381230"/>
                  </a:lnTo>
                  <a:lnTo>
                    <a:pt x="2012679" y="2374825"/>
                  </a:lnTo>
                  <a:lnTo>
                    <a:pt x="2019996" y="2368421"/>
                  </a:lnTo>
                  <a:lnTo>
                    <a:pt x="2027949" y="2362336"/>
                  </a:lnTo>
                  <a:lnTo>
                    <a:pt x="2035265" y="2356893"/>
                  </a:lnTo>
                  <a:lnTo>
                    <a:pt x="2046718" y="2349527"/>
                  </a:lnTo>
                  <a:lnTo>
                    <a:pt x="2051490" y="2346325"/>
                  </a:lnTo>
                  <a:close/>
                  <a:moveTo>
                    <a:pt x="592138" y="2346325"/>
                  </a:moveTo>
                  <a:lnTo>
                    <a:pt x="693618" y="2346325"/>
                  </a:lnTo>
                  <a:lnTo>
                    <a:pt x="698072" y="2349527"/>
                  </a:lnTo>
                  <a:lnTo>
                    <a:pt x="709842" y="2356893"/>
                  </a:lnTo>
                  <a:lnTo>
                    <a:pt x="716841" y="2362336"/>
                  </a:lnTo>
                  <a:lnTo>
                    <a:pt x="724794" y="2368421"/>
                  </a:lnTo>
                  <a:lnTo>
                    <a:pt x="732428" y="2374825"/>
                  </a:lnTo>
                  <a:lnTo>
                    <a:pt x="739427" y="2381230"/>
                  </a:lnTo>
                  <a:lnTo>
                    <a:pt x="746108" y="2387955"/>
                  </a:lnTo>
                  <a:lnTo>
                    <a:pt x="748971" y="2391477"/>
                  </a:lnTo>
                  <a:lnTo>
                    <a:pt x="751197" y="2394679"/>
                  </a:lnTo>
                  <a:lnTo>
                    <a:pt x="753106" y="2397882"/>
                  </a:lnTo>
                  <a:lnTo>
                    <a:pt x="754697" y="2401084"/>
                  </a:lnTo>
                  <a:lnTo>
                    <a:pt x="755333" y="2403966"/>
                  </a:lnTo>
                  <a:lnTo>
                    <a:pt x="755651" y="2406528"/>
                  </a:lnTo>
                  <a:lnTo>
                    <a:pt x="755333" y="2409410"/>
                  </a:lnTo>
                  <a:lnTo>
                    <a:pt x="754379" y="2411652"/>
                  </a:lnTo>
                  <a:lnTo>
                    <a:pt x="752470" y="2413893"/>
                  </a:lnTo>
                  <a:lnTo>
                    <a:pt x="749607" y="2415814"/>
                  </a:lnTo>
                  <a:lnTo>
                    <a:pt x="746108" y="2417736"/>
                  </a:lnTo>
                  <a:lnTo>
                    <a:pt x="741336" y="2418697"/>
                  </a:lnTo>
                  <a:lnTo>
                    <a:pt x="736246" y="2419977"/>
                  </a:lnTo>
                  <a:lnTo>
                    <a:pt x="729565" y="2420618"/>
                  </a:lnTo>
                  <a:lnTo>
                    <a:pt x="721612" y="2420938"/>
                  </a:lnTo>
                  <a:lnTo>
                    <a:pt x="713659" y="2420938"/>
                  </a:lnTo>
                  <a:lnTo>
                    <a:pt x="706343" y="2420618"/>
                  </a:lnTo>
                  <a:lnTo>
                    <a:pt x="699344" y="2419657"/>
                  </a:lnTo>
                  <a:lnTo>
                    <a:pt x="692346" y="2418376"/>
                  </a:lnTo>
                  <a:lnTo>
                    <a:pt x="685983" y="2416775"/>
                  </a:lnTo>
                  <a:lnTo>
                    <a:pt x="679939" y="2415174"/>
                  </a:lnTo>
                  <a:lnTo>
                    <a:pt x="673895" y="2412612"/>
                  </a:lnTo>
                  <a:lnTo>
                    <a:pt x="668487" y="2410371"/>
                  </a:lnTo>
                  <a:lnTo>
                    <a:pt x="662760" y="2407489"/>
                  </a:lnTo>
                  <a:lnTo>
                    <a:pt x="657352" y="2404927"/>
                  </a:lnTo>
                  <a:lnTo>
                    <a:pt x="652263" y="2401724"/>
                  </a:lnTo>
                  <a:lnTo>
                    <a:pt x="642083" y="2395000"/>
                  </a:lnTo>
                  <a:lnTo>
                    <a:pt x="632539" y="2387955"/>
                  </a:lnTo>
                  <a:lnTo>
                    <a:pt x="628086" y="2385073"/>
                  </a:lnTo>
                  <a:lnTo>
                    <a:pt x="624904" y="2383792"/>
                  </a:lnTo>
                  <a:lnTo>
                    <a:pt x="624268" y="2383792"/>
                  </a:lnTo>
                  <a:lnTo>
                    <a:pt x="623314" y="2383792"/>
                  </a:lnTo>
                  <a:lnTo>
                    <a:pt x="622678" y="2384432"/>
                  </a:lnTo>
                  <a:lnTo>
                    <a:pt x="622041" y="2384752"/>
                  </a:lnTo>
                  <a:lnTo>
                    <a:pt x="621405" y="2386354"/>
                  </a:lnTo>
                  <a:lnTo>
                    <a:pt x="620769" y="2387314"/>
                  </a:lnTo>
                  <a:lnTo>
                    <a:pt x="620133" y="2388595"/>
                  </a:lnTo>
                  <a:lnTo>
                    <a:pt x="619496" y="2388915"/>
                  </a:lnTo>
                  <a:lnTo>
                    <a:pt x="619178" y="2388915"/>
                  </a:lnTo>
                  <a:lnTo>
                    <a:pt x="607408" y="2388595"/>
                  </a:lnTo>
                  <a:lnTo>
                    <a:pt x="601045" y="2387634"/>
                  </a:lnTo>
                  <a:lnTo>
                    <a:pt x="598819" y="2387314"/>
                  </a:lnTo>
                  <a:lnTo>
                    <a:pt x="596910" y="2386674"/>
                  </a:lnTo>
                  <a:lnTo>
                    <a:pt x="595001" y="2376747"/>
                  </a:lnTo>
                  <a:lnTo>
                    <a:pt x="593411" y="2368741"/>
                  </a:lnTo>
                  <a:lnTo>
                    <a:pt x="593092" y="2362336"/>
                  </a:lnTo>
                  <a:lnTo>
                    <a:pt x="592774" y="2357533"/>
                  </a:lnTo>
                  <a:lnTo>
                    <a:pt x="593092" y="2353690"/>
                  </a:lnTo>
                  <a:lnTo>
                    <a:pt x="593411" y="2351449"/>
                  </a:lnTo>
                  <a:lnTo>
                    <a:pt x="593729" y="2349527"/>
                  </a:lnTo>
                  <a:lnTo>
                    <a:pt x="592138" y="2346325"/>
                  </a:lnTo>
                  <a:close/>
                  <a:moveTo>
                    <a:pt x="1474788" y="2290762"/>
                  </a:moveTo>
                  <a:lnTo>
                    <a:pt x="1567135" y="2290762"/>
                  </a:lnTo>
                  <a:lnTo>
                    <a:pt x="1571609" y="2293338"/>
                  </a:lnTo>
                  <a:lnTo>
                    <a:pt x="1582473" y="2300422"/>
                  </a:lnTo>
                  <a:lnTo>
                    <a:pt x="1588864" y="2305252"/>
                  </a:lnTo>
                  <a:lnTo>
                    <a:pt x="1595894" y="2310404"/>
                  </a:lnTo>
                  <a:lnTo>
                    <a:pt x="1602924" y="2316522"/>
                  </a:lnTo>
                  <a:lnTo>
                    <a:pt x="1609634" y="2322640"/>
                  </a:lnTo>
                  <a:lnTo>
                    <a:pt x="1615386" y="2328758"/>
                  </a:lnTo>
                  <a:lnTo>
                    <a:pt x="1617942" y="2331978"/>
                  </a:lnTo>
                  <a:lnTo>
                    <a:pt x="1620179" y="2334875"/>
                  </a:lnTo>
                  <a:lnTo>
                    <a:pt x="1621776" y="2337451"/>
                  </a:lnTo>
                  <a:lnTo>
                    <a:pt x="1623374" y="2340671"/>
                  </a:lnTo>
                  <a:lnTo>
                    <a:pt x="1624013" y="2343247"/>
                  </a:lnTo>
                  <a:lnTo>
                    <a:pt x="1624013" y="2345501"/>
                  </a:lnTo>
                  <a:lnTo>
                    <a:pt x="1623694" y="2348399"/>
                  </a:lnTo>
                  <a:lnTo>
                    <a:pt x="1622735" y="2350009"/>
                  </a:lnTo>
                  <a:lnTo>
                    <a:pt x="1620818" y="2352585"/>
                  </a:lnTo>
                  <a:lnTo>
                    <a:pt x="1618581" y="2353873"/>
                  </a:lnTo>
                  <a:lnTo>
                    <a:pt x="1615386" y="2355483"/>
                  </a:lnTo>
                  <a:lnTo>
                    <a:pt x="1611232" y="2357093"/>
                  </a:lnTo>
                  <a:lnTo>
                    <a:pt x="1606119" y="2357737"/>
                  </a:lnTo>
                  <a:lnTo>
                    <a:pt x="1600048" y="2358703"/>
                  </a:lnTo>
                  <a:lnTo>
                    <a:pt x="1593018" y="2359025"/>
                  </a:lnTo>
                  <a:lnTo>
                    <a:pt x="1585668" y="2359025"/>
                  </a:lnTo>
                  <a:lnTo>
                    <a:pt x="1578958" y="2358703"/>
                  </a:lnTo>
                  <a:lnTo>
                    <a:pt x="1572567" y="2357415"/>
                  </a:lnTo>
                  <a:lnTo>
                    <a:pt x="1566496" y="2356127"/>
                  </a:lnTo>
                  <a:lnTo>
                    <a:pt x="1560744" y="2355161"/>
                  </a:lnTo>
                  <a:lnTo>
                    <a:pt x="1554993" y="2353229"/>
                  </a:lnTo>
                  <a:lnTo>
                    <a:pt x="1549560" y="2351297"/>
                  </a:lnTo>
                  <a:lnTo>
                    <a:pt x="1544128" y="2349043"/>
                  </a:lnTo>
                  <a:lnTo>
                    <a:pt x="1539335" y="2346467"/>
                  </a:lnTo>
                  <a:lnTo>
                    <a:pt x="1529749" y="2340993"/>
                  </a:lnTo>
                  <a:lnTo>
                    <a:pt x="1520802" y="2334875"/>
                  </a:lnTo>
                  <a:lnTo>
                    <a:pt x="1511535" y="2328758"/>
                  </a:lnTo>
                  <a:lnTo>
                    <a:pt x="1507701" y="2326182"/>
                  </a:lnTo>
                  <a:lnTo>
                    <a:pt x="1505144" y="2324894"/>
                  </a:lnTo>
                  <a:lnTo>
                    <a:pt x="1503866" y="2324572"/>
                  </a:lnTo>
                  <a:lnTo>
                    <a:pt x="1503227" y="2324894"/>
                  </a:lnTo>
                  <a:lnTo>
                    <a:pt x="1502269" y="2325860"/>
                  </a:lnTo>
                  <a:lnTo>
                    <a:pt x="1501629" y="2326826"/>
                  </a:lnTo>
                  <a:lnTo>
                    <a:pt x="1500990" y="2328114"/>
                  </a:lnTo>
                  <a:lnTo>
                    <a:pt x="1500351" y="2329080"/>
                  </a:lnTo>
                  <a:lnTo>
                    <a:pt x="1499712" y="2329080"/>
                  </a:lnTo>
                  <a:lnTo>
                    <a:pt x="1499073" y="2329080"/>
                  </a:lnTo>
                  <a:lnTo>
                    <a:pt x="1488528" y="2328758"/>
                  </a:lnTo>
                  <a:lnTo>
                    <a:pt x="1482777" y="2328436"/>
                  </a:lnTo>
                  <a:lnTo>
                    <a:pt x="1480540" y="2328114"/>
                  </a:lnTo>
                  <a:lnTo>
                    <a:pt x="1478942" y="2327148"/>
                  </a:lnTo>
                  <a:lnTo>
                    <a:pt x="1477025" y="2318132"/>
                  </a:lnTo>
                  <a:lnTo>
                    <a:pt x="1476066" y="2310726"/>
                  </a:lnTo>
                  <a:lnTo>
                    <a:pt x="1475747" y="2305252"/>
                  </a:lnTo>
                  <a:lnTo>
                    <a:pt x="1475108" y="2300422"/>
                  </a:lnTo>
                  <a:lnTo>
                    <a:pt x="1475747" y="2297202"/>
                  </a:lnTo>
                  <a:lnTo>
                    <a:pt x="1476066" y="2294948"/>
                  </a:lnTo>
                  <a:lnTo>
                    <a:pt x="1476386" y="2293338"/>
                  </a:lnTo>
                  <a:lnTo>
                    <a:pt x="1474788" y="2290762"/>
                  </a:lnTo>
                  <a:close/>
                  <a:moveTo>
                    <a:pt x="1243723" y="2290762"/>
                  </a:moveTo>
                  <a:lnTo>
                    <a:pt x="1335088" y="2290762"/>
                  </a:lnTo>
                  <a:lnTo>
                    <a:pt x="1333507" y="2293338"/>
                  </a:lnTo>
                  <a:lnTo>
                    <a:pt x="1334140" y="2294948"/>
                  </a:lnTo>
                  <a:lnTo>
                    <a:pt x="1334140" y="2297202"/>
                  </a:lnTo>
                  <a:lnTo>
                    <a:pt x="1334456" y="2300422"/>
                  </a:lnTo>
                  <a:lnTo>
                    <a:pt x="1334456" y="2305252"/>
                  </a:lnTo>
                  <a:lnTo>
                    <a:pt x="1333824" y="2310726"/>
                  </a:lnTo>
                  <a:lnTo>
                    <a:pt x="1332559" y="2318132"/>
                  </a:lnTo>
                  <a:lnTo>
                    <a:pt x="1330978" y="2327148"/>
                  </a:lnTo>
                  <a:lnTo>
                    <a:pt x="1329398" y="2328114"/>
                  </a:lnTo>
                  <a:lnTo>
                    <a:pt x="1327185" y="2328436"/>
                  </a:lnTo>
                  <a:lnTo>
                    <a:pt x="1321494" y="2328758"/>
                  </a:lnTo>
                  <a:lnTo>
                    <a:pt x="1311061" y="2329080"/>
                  </a:lnTo>
                  <a:lnTo>
                    <a:pt x="1310113" y="2329080"/>
                  </a:lnTo>
                  <a:lnTo>
                    <a:pt x="1309797" y="2329080"/>
                  </a:lnTo>
                  <a:lnTo>
                    <a:pt x="1309165" y="2328114"/>
                  </a:lnTo>
                  <a:lnTo>
                    <a:pt x="1308848" y="2326826"/>
                  </a:lnTo>
                  <a:lnTo>
                    <a:pt x="1307900" y="2325860"/>
                  </a:lnTo>
                  <a:lnTo>
                    <a:pt x="1306952" y="2324894"/>
                  </a:lnTo>
                  <a:lnTo>
                    <a:pt x="1306003" y="2324572"/>
                  </a:lnTo>
                  <a:lnTo>
                    <a:pt x="1305371" y="2324894"/>
                  </a:lnTo>
                  <a:lnTo>
                    <a:pt x="1302842" y="2326182"/>
                  </a:lnTo>
                  <a:lnTo>
                    <a:pt x="1298732" y="2328758"/>
                  </a:lnTo>
                  <a:lnTo>
                    <a:pt x="1289880" y="2334875"/>
                  </a:lnTo>
                  <a:lnTo>
                    <a:pt x="1281028" y="2340993"/>
                  </a:lnTo>
                  <a:lnTo>
                    <a:pt x="1271228" y="2346467"/>
                  </a:lnTo>
                  <a:lnTo>
                    <a:pt x="1266485" y="2349043"/>
                  </a:lnTo>
                  <a:lnTo>
                    <a:pt x="1261111" y="2351297"/>
                  </a:lnTo>
                  <a:lnTo>
                    <a:pt x="1256053" y="2353229"/>
                  </a:lnTo>
                  <a:lnTo>
                    <a:pt x="1250362" y="2355161"/>
                  </a:lnTo>
                  <a:lnTo>
                    <a:pt x="1244356" y="2356127"/>
                  </a:lnTo>
                  <a:lnTo>
                    <a:pt x="1238349" y="2357415"/>
                  </a:lnTo>
                  <a:lnTo>
                    <a:pt x="1232026" y="2358703"/>
                  </a:lnTo>
                  <a:lnTo>
                    <a:pt x="1225387" y="2359025"/>
                  </a:lnTo>
                  <a:lnTo>
                    <a:pt x="1218116" y="2359025"/>
                  </a:lnTo>
                  <a:lnTo>
                    <a:pt x="1211161" y="2358703"/>
                  </a:lnTo>
                  <a:lnTo>
                    <a:pt x="1205154" y="2357737"/>
                  </a:lnTo>
                  <a:lnTo>
                    <a:pt x="1200096" y="2357093"/>
                  </a:lnTo>
                  <a:lnTo>
                    <a:pt x="1195986" y="2355483"/>
                  </a:lnTo>
                  <a:lnTo>
                    <a:pt x="1193141" y="2353873"/>
                  </a:lnTo>
                  <a:lnTo>
                    <a:pt x="1190295" y="2352585"/>
                  </a:lnTo>
                  <a:lnTo>
                    <a:pt x="1189031" y="2350009"/>
                  </a:lnTo>
                  <a:lnTo>
                    <a:pt x="1187766" y="2348399"/>
                  </a:lnTo>
                  <a:lnTo>
                    <a:pt x="1187450" y="2345501"/>
                  </a:lnTo>
                  <a:lnTo>
                    <a:pt x="1187766" y="2343247"/>
                  </a:lnTo>
                  <a:lnTo>
                    <a:pt x="1188715" y="2340671"/>
                  </a:lnTo>
                  <a:lnTo>
                    <a:pt x="1189663" y="2337451"/>
                  </a:lnTo>
                  <a:lnTo>
                    <a:pt x="1191560" y="2334875"/>
                  </a:lnTo>
                  <a:lnTo>
                    <a:pt x="1193457" y="2331978"/>
                  </a:lnTo>
                  <a:lnTo>
                    <a:pt x="1195986" y="2328758"/>
                  </a:lnTo>
                  <a:lnTo>
                    <a:pt x="1201676" y="2322640"/>
                  </a:lnTo>
                  <a:lnTo>
                    <a:pt x="1208315" y="2316522"/>
                  </a:lnTo>
                  <a:lnTo>
                    <a:pt x="1215271" y="2310404"/>
                  </a:lnTo>
                  <a:lnTo>
                    <a:pt x="1222226" y="2305252"/>
                  </a:lnTo>
                  <a:lnTo>
                    <a:pt x="1228865" y="2300422"/>
                  </a:lnTo>
                  <a:lnTo>
                    <a:pt x="1239613" y="2293338"/>
                  </a:lnTo>
                  <a:lnTo>
                    <a:pt x="1243723" y="2290762"/>
                  </a:lnTo>
                  <a:close/>
                  <a:moveTo>
                    <a:pt x="1481543" y="1798637"/>
                  </a:moveTo>
                  <a:lnTo>
                    <a:pt x="1701801" y="1798637"/>
                  </a:lnTo>
                  <a:lnTo>
                    <a:pt x="1567093" y="2273300"/>
                  </a:lnTo>
                  <a:lnTo>
                    <a:pt x="1465263" y="2273300"/>
                  </a:lnTo>
                  <a:lnTo>
                    <a:pt x="1481543" y="1798637"/>
                  </a:lnTo>
                  <a:close/>
                  <a:moveTo>
                    <a:pt x="1119188" y="1798637"/>
                  </a:moveTo>
                  <a:lnTo>
                    <a:pt x="1336331" y="1798637"/>
                  </a:lnTo>
                  <a:lnTo>
                    <a:pt x="1346201" y="2272028"/>
                  </a:lnTo>
                  <a:lnTo>
                    <a:pt x="1240177" y="2273300"/>
                  </a:lnTo>
                  <a:lnTo>
                    <a:pt x="1119188" y="1798637"/>
                  </a:lnTo>
                  <a:close/>
                  <a:moveTo>
                    <a:pt x="2677270" y="1559805"/>
                  </a:moveTo>
                  <a:lnTo>
                    <a:pt x="2530833" y="1600780"/>
                  </a:lnTo>
                  <a:lnTo>
                    <a:pt x="2674417" y="1589663"/>
                  </a:lnTo>
                  <a:lnTo>
                    <a:pt x="2677270" y="1559805"/>
                  </a:lnTo>
                  <a:close/>
                  <a:moveTo>
                    <a:pt x="64561" y="1559805"/>
                  </a:moveTo>
                  <a:lnTo>
                    <a:pt x="67742" y="1589663"/>
                  </a:lnTo>
                  <a:lnTo>
                    <a:pt x="211812" y="1600780"/>
                  </a:lnTo>
                  <a:lnTo>
                    <a:pt x="64561" y="1559805"/>
                  </a:lnTo>
                  <a:close/>
                  <a:moveTo>
                    <a:pt x="1743293" y="1510232"/>
                  </a:moveTo>
                  <a:lnTo>
                    <a:pt x="1815377" y="1673934"/>
                  </a:lnTo>
                  <a:lnTo>
                    <a:pt x="2196121" y="1673934"/>
                  </a:lnTo>
                  <a:lnTo>
                    <a:pt x="2051635" y="1522922"/>
                  </a:lnTo>
                  <a:lnTo>
                    <a:pt x="1743293" y="1510232"/>
                  </a:lnTo>
                  <a:close/>
                  <a:moveTo>
                    <a:pt x="1093583" y="1510232"/>
                  </a:moveTo>
                  <a:lnTo>
                    <a:pt x="785241" y="1522922"/>
                  </a:lnTo>
                  <a:lnTo>
                    <a:pt x="641072" y="1673934"/>
                  </a:lnTo>
                  <a:lnTo>
                    <a:pt x="1021499" y="1673934"/>
                  </a:lnTo>
                  <a:lnTo>
                    <a:pt x="1093583" y="1510232"/>
                  </a:lnTo>
                  <a:close/>
                  <a:moveTo>
                    <a:pt x="840494" y="1363662"/>
                  </a:moveTo>
                  <a:lnTo>
                    <a:pt x="1955417" y="1363662"/>
                  </a:lnTo>
                  <a:lnTo>
                    <a:pt x="2368551" y="1768475"/>
                  </a:lnTo>
                  <a:lnTo>
                    <a:pt x="398463" y="1768475"/>
                  </a:lnTo>
                  <a:lnTo>
                    <a:pt x="840494" y="1363662"/>
                  </a:lnTo>
                  <a:close/>
                  <a:moveTo>
                    <a:pt x="1125700" y="1131888"/>
                  </a:moveTo>
                  <a:lnTo>
                    <a:pt x="1123793" y="1132523"/>
                  </a:lnTo>
                  <a:lnTo>
                    <a:pt x="1121569" y="1134110"/>
                  </a:lnTo>
                  <a:lnTo>
                    <a:pt x="1118710" y="1136650"/>
                  </a:lnTo>
                  <a:lnTo>
                    <a:pt x="1111084" y="1144270"/>
                  </a:lnTo>
                  <a:lnTo>
                    <a:pt x="1101553" y="1155065"/>
                  </a:lnTo>
                  <a:lnTo>
                    <a:pt x="1077405" y="1184275"/>
                  </a:lnTo>
                  <a:lnTo>
                    <a:pt x="1046268" y="1220153"/>
                  </a:lnTo>
                  <a:lnTo>
                    <a:pt x="1059613" y="1236028"/>
                  </a:lnTo>
                  <a:lnTo>
                    <a:pt x="1064696" y="1242378"/>
                  </a:lnTo>
                  <a:lnTo>
                    <a:pt x="1070098" y="1248093"/>
                  </a:lnTo>
                  <a:lnTo>
                    <a:pt x="1074546" y="1252538"/>
                  </a:lnTo>
                  <a:lnTo>
                    <a:pt x="1078994" y="1256665"/>
                  </a:lnTo>
                  <a:lnTo>
                    <a:pt x="1083124" y="1260158"/>
                  </a:lnTo>
                  <a:lnTo>
                    <a:pt x="1087890" y="1263333"/>
                  </a:lnTo>
                  <a:lnTo>
                    <a:pt x="1092656" y="1266508"/>
                  </a:lnTo>
                  <a:lnTo>
                    <a:pt x="1098375" y="1269365"/>
                  </a:lnTo>
                  <a:lnTo>
                    <a:pt x="1111084" y="1276350"/>
                  </a:lnTo>
                  <a:lnTo>
                    <a:pt x="1127606" y="1284605"/>
                  </a:lnTo>
                  <a:lnTo>
                    <a:pt x="1149529" y="1295400"/>
                  </a:lnTo>
                  <a:lnTo>
                    <a:pt x="1139362" y="1143953"/>
                  </a:lnTo>
                  <a:lnTo>
                    <a:pt x="1136185" y="1141413"/>
                  </a:lnTo>
                  <a:lnTo>
                    <a:pt x="1133325" y="1138238"/>
                  </a:lnTo>
                  <a:lnTo>
                    <a:pt x="1126971" y="1132205"/>
                  </a:lnTo>
                  <a:lnTo>
                    <a:pt x="1126017" y="1131888"/>
                  </a:lnTo>
                  <a:lnTo>
                    <a:pt x="1125700" y="1131888"/>
                  </a:lnTo>
                  <a:close/>
                  <a:moveTo>
                    <a:pt x="505679" y="1004887"/>
                  </a:moveTo>
                  <a:lnTo>
                    <a:pt x="511721" y="1004887"/>
                  </a:lnTo>
                  <a:lnTo>
                    <a:pt x="517446" y="1005205"/>
                  </a:lnTo>
                  <a:lnTo>
                    <a:pt x="522535" y="1006158"/>
                  </a:lnTo>
                  <a:lnTo>
                    <a:pt x="528259" y="1007746"/>
                  </a:lnTo>
                  <a:lnTo>
                    <a:pt x="533348" y="1009969"/>
                  </a:lnTo>
                  <a:lnTo>
                    <a:pt x="538436" y="1012828"/>
                  </a:lnTo>
                  <a:lnTo>
                    <a:pt x="543207" y="1015687"/>
                  </a:lnTo>
                  <a:lnTo>
                    <a:pt x="548296" y="1019498"/>
                  </a:lnTo>
                  <a:lnTo>
                    <a:pt x="552748" y="1023310"/>
                  </a:lnTo>
                  <a:lnTo>
                    <a:pt x="557201" y="1028075"/>
                  </a:lnTo>
                  <a:lnTo>
                    <a:pt x="561335" y="1033157"/>
                  </a:lnTo>
                  <a:lnTo>
                    <a:pt x="566106" y="1038239"/>
                  </a:lnTo>
                  <a:lnTo>
                    <a:pt x="570240" y="1044274"/>
                  </a:lnTo>
                  <a:lnTo>
                    <a:pt x="573738" y="1050309"/>
                  </a:lnTo>
                  <a:lnTo>
                    <a:pt x="577555" y="1056980"/>
                  </a:lnTo>
                  <a:lnTo>
                    <a:pt x="581371" y="1063968"/>
                  </a:lnTo>
                  <a:lnTo>
                    <a:pt x="585188" y="1071274"/>
                  </a:lnTo>
                  <a:lnTo>
                    <a:pt x="588686" y="1078897"/>
                  </a:lnTo>
                  <a:lnTo>
                    <a:pt x="591867" y="1086838"/>
                  </a:lnTo>
                  <a:lnTo>
                    <a:pt x="598227" y="1103673"/>
                  </a:lnTo>
                  <a:lnTo>
                    <a:pt x="603952" y="1121461"/>
                  </a:lnTo>
                  <a:lnTo>
                    <a:pt x="609677" y="1140202"/>
                  </a:lnTo>
                  <a:lnTo>
                    <a:pt x="614447" y="1159260"/>
                  </a:lnTo>
                  <a:lnTo>
                    <a:pt x="619218" y="1179589"/>
                  </a:lnTo>
                  <a:lnTo>
                    <a:pt x="623670" y="1200553"/>
                  </a:lnTo>
                  <a:lnTo>
                    <a:pt x="627487" y="1221518"/>
                  </a:lnTo>
                  <a:lnTo>
                    <a:pt x="630667" y="1242799"/>
                  </a:lnTo>
                  <a:lnTo>
                    <a:pt x="634165" y="1264399"/>
                  </a:lnTo>
                  <a:lnTo>
                    <a:pt x="636710" y="1285681"/>
                  </a:lnTo>
                  <a:lnTo>
                    <a:pt x="639254" y="1306963"/>
                  </a:lnTo>
                  <a:lnTo>
                    <a:pt x="641798" y="1327927"/>
                  </a:lnTo>
                  <a:lnTo>
                    <a:pt x="643389" y="1348574"/>
                  </a:lnTo>
                  <a:lnTo>
                    <a:pt x="644979" y="1368903"/>
                  </a:lnTo>
                  <a:lnTo>
                    <a:pt x="647841" y="1407337"/>
                  </a:lnTo>
                  <a:lnTo>
                    <a:pt x="649431" y="1441960"/>
                  </a:lnTo>
                  <a:lnTo>
                    <a:pt x="650703" y="1471501"/>
                  </a:lnTo>
                  <a:lnTo>
                    <a:pt x="651021" y="1495641"/>
                  </a:lnTo>
                  <a:lnTo>
                    <a:pt x="645933" y="1500088"/>
                  </a:lnTo>
                  <a:lnTo>
                    <a:pt x="640526" y="1461971"/>
                  </a:lnTo>
                  <a:lnTo>
                    <a:pt x="635120" y="1423219"/>
                  </a:lnTo>
                  <a:lnTo>
                    <a:pt x="629713" y="1515335"/>
                  </a:lnTo>
                  <a:lnTo>
                    <a:pt x="623988" y="1520417"/>
                  </a:lnTo>
                  <a:lnTo>
                    <a:pt x="225488" y="1414008"/>
                  </a:lnTo>
                  <a:lnTo>
                    <a:pt x="154884" y="1399079"/>
                  </a:lnTo>
                  <a:lnTo>
                    <a:pt x="603316" y="1539476"/>
                  </a:lnTo>
                  <a:lnTo>
                    <a:pt x="319945" y="1798670"/>
                  </a:lnTo>
                  <a:lnTo>
                    <a:pt x="585824" y="1798670"/>
                  </a:lnTo>
                  <a:lnTo>
                    <a:pt x="752475" y="1798670"/>
                  </a:lnTo>
                  <a:lnTo>
                    <a:pt x="687596" y="2326906"/>
                  </a:lnTo>
                  <a:lnTo>
                    <a:pt x="595365" y="2326906"/>
                  </a:lnTo>
                  <a:lnTo>
                    <a:pt x="586778" y="1847904"/>
                  </a:lnTo>
                  <a:lnTo>
                    <a:pt x="581371" y="1857433"/>
                  </a:lnTo>
                  <a:lnTo>
                    <a:pt x="578509" y="1862516"/>
                  </a:lnTo>
                  <a:lnTo>
                    <a:pt x="575329" y="1866963"/>
                  </a:lnTo>
                  <a:lnTo>
                    <a:pt x="531758" y="2443162"/>
                  </a:lnTo>
                  <a:lnTo>
                    <a:pt x="415356" y="2443162"/>
                  </a:lnTo>
                  <a:lnTo>
                    <a:pt x="356837" y="1985125"/>
                  </a:lnTo>
                  <a:lnTo>
                    <a:pt x="349840" y="1985760"/>
                  </a:lnTo>
                  <a:lnTo>
                    <a:pt x="346024" y="1986078"/>
                  </a:lnTo>
                  <a:lnTo>
                    <a:pt x="342207" y="1986078"/>
                  </a:lnTo>
                  <a:lnTo>
                    <a:pt x="337437" y="1985760"/>
                  </a:lnTo>
                  <a:lnTo>
                    <a:pt x="332348" y="1985443"/>
                  </a:lnTo>
                  <a:lnTo>
                    <a:pt x="145661" y="1959078"/>
                  </a:lnTo>
                  <a:lnTo>
                    <a:pt x="141208" y="1957490"/>
                  </a:lnTo>
                  <a:lnTo>
                    <a:pt x="137074" y="1955267"/>
                  </a:lnTo>
                  <a:lnTo>
                    <a:pt x="133257" y="1952726"/>
                  </a:lnTo>
                  <a:lnTo>
                    <a:pt x="129441" y="1949867"/>
                  </a:lnTo>
                  <a:lnTo>
                    <a:pt x="125624" y="1946055"/>
                  </a:lnTo>
                  <a:lnTo>
                    <a:pt x="122126" y="1941926"/>
                  </a:lnTo>
                  <a:lnTo>
                    <a:pt x="119264" y="1937479"/>
                  </a:lnTo>
                  <a:lnTo>
                    <a:pt x="116401" y="1932397"/>
                  </a:lnTo>
                  <a:lnTo>
                    <a:pt x="113539" y="1927632"/>
                  </a:lnTo>
                  <a:lnTo>
                    <a:pt x="110995" y="1921914"/>
                  </a:lnTo>
                  <a:lnTo>
                    <a:pt x="108768" y="1916197"/>
                  </a:lnTo>
                  <a:lnTo>
                    <a:pt x="106542" y="1910162"/>
                  </a:lnTo>
                  <a:lnTo>
                    <a:pt x="102408" y="1897774"/>
                  </a:lnTo>
                  <a:lnTo>
                    <a:pt x="98909" y="1885068"/>
                  </a:lnTo>
                  <a:lnTo>
                    <a:pt x="96365" y="1872363"/>
                  </a:lnTo>
                  <a:lnTo>
                    <a:pt x="93503" y="1859339"/>
                  </a:lnTo>
                  <a:lnTo>
                    <a:pt x="90004" y="1836152"/>
                  </a:lnTo>
                  <a:lnTo>
                    <a:pt x="86824" y="1817728"/>
                  </a:lnTo>
                  <a:lnTo>
                    <a:pt x="85234" y="1811058"/>
                  </a:lnTo>
                  <a:lnTo>
                    <a:pt x="84280" y="1806293"/>
                  </a:lnTo>
                  <a:lnTo>
                    <a:pt x="83962" y="1800894"/>
                  </a:lnTo>
                  <a:lnTo>
                    <a:pt x="76965" y="1730695"/>
                  </a:lnTo>
                  <a:lnTo>
                    <a:pt x="69968" y="1653826"/>
                  </a:lnTo>
                  <a:lnTo>
                    <a:pt x="62017" y="1556628"/>
                  </a:lnTo>
                  <a:lnTo>
                    <a:pt x="52158" y="1552499"/>
                  </a:lnTo>
                  <a:lnTo>
                    <a:pt x="43571" y="1548687"/>
                  </a:lnTo>
                  <a:lnTo>
                    <a:pt x="35938" y="1545511"/>
                  </a:lnTo>
                  <a:lnTo>
                    <a:pt x="29895" y="1542017"/>
                  </a:lnTo>
                  <a:lnTo>
                    <a:pt x="25443" y="1538523"/>
                  </a:lnTo>
                  <a:lnTo>
                    <a:pt x="23535" y="1536617"/>
                  </a:lnTo>
                  <a:lnTo>
                    <a:pt x="21944" y="1535346"/>
                  </a:lnTo>
                  <a:lnTo>
                    <a:pt x="20990" y="1533758"/>
                  </a:lnTo>
                  <a:lnTo>
                    <a:pt x="20354" y="1532170"/>
                  </a:lnTo>
                  <a:lnTo>
                    <a:pt x="19718" y="1530582"/>
                  </a:lnTo>
                  <a:lnTo>
                    <a:pt x="20354" y="1529311"/>
                  </a:lnTo>
                  <a:lnTo>
                    <a:pt x="17492" y="1522641"/>
                  </a:lnTo>
                  <a:lnTo>
                    <a:pt x="15266" y="1515017"/>
                  </a:lnTo>
                  <a:lnTo>
                    <a:pt x="12721" y="1504853"/>
                  </a:lnTo>
                  <a:lnTo>
                    <a:pt x="10495" y="1493100"/>
                  </a:lnTo>
                  <a:lnTo>
                    <a:pt x="8269" y="1479759"/>
                  </a:lnTo>
                  <a:lnTo>
                    <a:pt x="6043" y="1465148"/>
                  </a:lnTo>
                  <a:lnTo>
                    <a:pt x="4134" y="1449583"/>
                  </a:lnTo>
                  <a:lnTo>
                    <a:pt x="2544" y="1432431"/>
                  </a:lnTo>
                  <a:lnTo>
                    <a:pt x="954" y="1414325"/>
                  </a:lnTo>
                  <a:lnTo>
                    <a:pt x="318" y="1395267"/>
                  </a:lnTo>
                  <a:lnTo>
                    <a:pt x="0" y="1375256"/>
                  </a:lnTo>
                  <a:lnTo>
                    <a:pt x="318" y="1354926"/>
                  </a:lnTo>
                  <a:lnTo>
                    <a:pt x="954" y="1333962"/>
                  </a:lnTo>
                  <a:lnTo>
                    <a:pt x="2544" y="1312363"/>
                  </a:lnTo>
                  <a:lnTo>
                    <a:pt x="4452" y="1290763"/>
                  </a:lnTo>
                  <a:lnTo>
                    <a:pt x="7315" y="1268846"/>
                  </a:lnTo>
                  <a:lnTo>
                    <a:pt x="11131" y="1246929"/>
                  </a:lnTo>
                  <a:lnTo>
                    <a:pt x="13357" y="1236447"/>
                  </a:lnTo>
                  <a:lnTo>
                    <a:pt x="15584" y="1225647"/>
                  </a:lnTo>
                  <a:lnTo>
                    <a:pt x="18446" y="1214847"/>
                  </a:lnTo>
                  <a:lnTo>
                    <a:pt x="21308" y="1204047"/>
                  </a:lnTo>
                  <a:lnTo>
                    <a:pt x="24489" y="1193248"/>
                  </a:lnTo>
                  <a:lnTo>
                    <a:pt x="27669" y="1183083"/>
                  </a:lnTo>
                  <a:lnTo>
                    <a:pt x="31486" y="1172601"/>
                  </a:lnTo>
                  <a:lnTo>
                    <a:pt x="35302" y="1162436"/>
                  </a:lnTo>
                  <a:lnTo>
                    <a:pt x="39436" y="1152272"/>
                  </a:lnTo>
                  <a:lnTo>
                    <a:pt x="43889" y="1142425"/>
                  </a:lnTo>
                  <a:lnTo>
                    <a:pt x="48978" y="1132578"/>
                  </a:lnTo>
                  <a:lnTo>
                    <a:pt x="54066" y="1123367"/>
                  </a:lnTo>
                  <a:lnTo>
                    <a:pt x="59473" y="1113838"/>
                  </a:lnTo>
                  <a:lnTo>
                    <a:pt x="64879" y="1104944"/>
                  </a:lnTo>
                  <a:lnTo>
                    <a:pt x="70922" y="1096050"/>
                  </a:lnTo>
                  <a:lnTo>
                    <a:pt x="77601" y="1087473"/>
                  </a:lnTo>
                  <a:lnTo>
                    <a:pt x="84280" y="1079215"/>
                  </a:lnTo>
                  <a:lnTo>
                    <a:pt x="91276" y="1071274"/>
                  </a:lnTo>
                  <a:lnTo>
                    <a:pt x="98591" y="1063968"/>
                  </a:lnTo>
                  <a:lnTo>
                    <a:pt x="106542" y="1056662"/>
                  </a:lnTo>
                  <a:lnTo>
                    <a:pt x="114811" y="1049674"/>
                  </a:lnTo>
                  <a:lnTo>
                    <a:pt x="123080" y="1043321"/>
                  </a:lnTo>
                  <a:lnTo>
                    <a:pt x="131985" y="1036651"/>
                  </a:lnTo>
                  <a:lnTo>
                    <a:pt x="141526" y="1031251"/>
                  </a:lnTo>
                  <a:lnTo>
                    <a:pt x="150749" y="1025851"/>
                  </a:lnTo>
                  <a:lnTo>
                    <a:pt x="160926" y="1021087"/>
                  </a:lnTo>
                  <a:lnTo>
                    <a:pt x="171740" y="1016322"/>
                  </a:lnTo>
                  <a:lnTo>
                    <a:pt x="182553" y="1012193"/>
                  </a:lnTo>
                  <a:lnTo>
                    <a:pt x="193684" y="1009016"/>
                  </a:lnTo>
                  <a:lnTo>
                    <a:pt x="205452" y="1005522"/>
                  </a:lnTo>
                  <a:lnTo>
                    <a:pt x="209904" y="1005522"/>
                  </a:lnTo>
                  <a:lnTo>
                    <a:pt x="218809" y="1005840"/>
                  </a:lnTo>
                  <a:lnTo>
                    <a:pt x="243298" y="1007428"/>
                  </a:lnTo>
                  <a:lnTo>
                    <a:pt x="280508" y="1009969"/>
                  </a:lnTo>
                  <a:lnTo>
                    <a:pt x="409313" y="1420361"/>
                  </a:lnTo>
                  <a:lnTo>
                    <a:pt x="397228" y="1297751"/>
                  </a:lnTo>
                  <a:lnTo>
                    <a:pt x="390867" y="1077309"/>
                  </a:lnTo>
                  <a:lnTo>
                    <a:pt x="382598" y="1056345"/>
                  </a:lnTo>
                  <a:lnTo>
                    <a:pt x="399136" y="1028392"/>
                  </a:lnTo>
                  <a:lnTo>
                    <a:pt x="436029" y="1028392"/>
                  </a:lnTo>
                  <a:lnTo>
                    <a:pt x="450976" y="1056345"/>
                  </a:lnTo>
                  <a:lnTo>
                    <a:pt x="443979" y="1081438"/>
                  </a:lnTo>
                  <a:lnTo>
                    <a:pt x="489141" y="1401937"/>
                  </a:lnTo>
                  <a:lnTo>
                    <a:pt x="481508" y="1015369"/>
                  </a:lnTo>
                  <a:lnTo>
                    <a:pt x="489459" y="1011875"/>
                  </a:lnTo>
                  <a:lnTo>
                    <a:pt x="495501" y="1009016"/>
                  </a:lnTo>
                  <a:lnTo>
                    <a:pt x="499000" y="1006793"/>
                  </a:lnTo>
                  <a:lnTo>
                    <a:pt x="499636" y="1005840"/>
                  </a:lnTo>
                  <a:lnTo>
                    <a:pt x="499954" y="1005522"/>
                  </a:lnTo>
                  <a:lnTo>
                    <a:pt x="505679" y="1004887"/>
                  </a:lnTo>
                  <a:close/>
                  <a:moveTo>
                    <a:pt x="2233205" y="1004887"/>
                  </a:moveTo>
                  <a:lnTo>
                    <a:pt x="2238276" y="1005205"/>
                  </a:lnTo>
                  <a:lnTo>
                    <a:pt x="2243665" y="1005522"/>
                  </a:lnTo>
                  <a:lnTo>
                    <a:pt x="2243665" y="1005840"/>
                  </a:lnTo>
                  <a:lnTo>
                    <a:pt x="2244299" y="1006793"/>
                  </a:lnTo>
                  <a:lnTo>
                    <a:pt x="2248102" y="1009016"/>
                  </a:lnTo>
                  <a:lnTo>
                    <a:pt x="2253808" y="1011875"/>
                  </a:lnTo>
                  <a:lnTo>
                    <a:pt x="2261732" y="1015369"/>
                  </a:lnTo>
                  <a:lnTo>
                    <a:pt x="2254441" y="1401937"/>
                  </a:lnTo>
                  <a:lnTo>
                    <a:pt x="2299133" y="1081438"/>
                  </a:lnTo>
                  <a:lnTo>
                    <a:pt x="2292160" y="1056345"/>
                  </a:lnTo>
                  <a:lnTo>
                    <a:pt x="2307374" y="1028392"/>
                  </a:lnTo>
                  <a:lnTo>
                    <a:pt x="2344142" y="1028392"/>
                  </a:lnTo>
                  <a:lnTo>
                    <a:pt x="2360307" y="1056345"/>
                  </a:lnTo>
                  <a:lnTo>
                    <a:pt x="2352066" y="1077309"/>
                  </a:lnTo>
                  <a:lnTo>
                    <a:pt x="2346044" y="1297751"/>
                  </a:lnTo>
                  <a:lnTo>
                    <a:pt x="2333682" y="1420361"/>
                  </a:lnTo>
                  <a:lnTo>
                    <a:pt x="2462052" y="1009969"/>
                  </a:lnTo>
                  <a:lnTo>
                    <a:pt x="2499137" y="1007428"/>
                  </a:lnTo>
                  <a:lnTo>
                    <a:pt x="2523860" y="1005840"/>
                  </a:lnTo>
                  <a:lnTo>
                    <a:pt x="2532735" y="1005522"/>
                  </a:lnTo>
                  <a:lnTo>
                    <a:pt x="2536855" y="1005522"/>
                  </a:lnTo>
                  <a:lnTo>
                    <a:pt x="2548266" y="1009016"/>
                  </a:lnTo>
                  <a:lnTo>
                    <a:pt x="2559677" y="1012193"/>
                  </a:lnTo>
                  <a:lnTo>
                    <a:pt x="2570453" y="1016322"/>
                  </a:lnTo>
                  <a:lnTo>
                    <a:pt x="2580913" y="1021087"/>
                  </a:lnTo>
                  <a:lnTo>
                    <a:pt x="2591056" y="1025851"/>
                  </a:lnTo>
                  <a:lnTo>
                    <a:pt x="2600882" y="1031251"/>
                  </a:lnTo>
                  <a:lnTo>
                    <a:pt x="2610391" y="1036651"/>
                  </a:lnTo>
                  <a:lnTo>
                    <a:pt x="2618949" y="1043321"/>
                  </a:lnTo>
                  <a:lnTo>
                    <a:pt x="2627507" y="1049674"/>
                  </a:lnTo>
                  <a:lnTo>
                    <a:pt x="2635431" y="1056662"/>
                  </a:lnTo>
                  <a:lnTo>
                    <a:pt x="2643355" y="1063968"/>
                  </a:lnTo>
                  <a:lnTo>
                    <a:pt x="2650962" y="1071274"/>
                  </a:lnTo>
                  <a:lnTo>
                    <a:pt x="2657618" y="1079215"/>
                  </a:lnTo>
                  <a:lnTo>
                    <a:pt x="2664274" y="1087473"/>
                  </a:lnTo>
                  <a:lnTo>
                    <a:pt x="2670614" y="1096050"/>
                  </a:lnTo>
                  <a:lnTo>
                    <a:pt x="2676636" y="1104944"/>
                  </a:lnTo>
                  <a:lnTo>
                    <a:pt x="2682341" y="1113838"/>
                  </a:lnTo>
                  <a:lnTo>
                    <a:pt x="2688047" y="1123367"/>
                  </a:lnTo>
                  <a:lnTo>
                    <a:pt x="2692801" y="1132578"/>
                  </a:lnTo>
                  <a:lnTo>
                    <a:pt x="2697872" y="1142425"/>
                  </a:lnTo>
                  <a:lnTo>
                    <a:pt x="2702310" y="1152272"/>
                  </a:lnTo>
                  <a:lnTo>
                    <a:pt x="2706430" y="1162436"/>
                  </a:lnTo>
                  <a:lnTo>
                    <a:pt x="2710551" y="1172601"/>
                  </a:lnTo>
                  <a:lnTo>
                    <a:pt x="2714037" y="1183083"/>
                  </a:lnTo>
                  <a:lnTo>
                    <a:pt x="2717207" y="1193248"/>
                  </a:lnTo>
                  <a:lnTo>
                    <a:pt x="2720694" y="1204047"/>
                  </a:lnTo>
                  <a:lnTo>
                    <a:pt x="2723229" y="1214847"/>
                  </a:lnTo>
                  <a:lnTo>
                    <a:pt x="2726082" y="1225647"/>
                  </a:lnTo>
                  <a:lnTo>
                    <a:pt x="2728618" y="1236447"/>
                  </a:lnTo>
                  <a:lnTo>
                    <a:pt x="2730836" y="1246929"/>
                  </a:lnTo>
                  <a:lnTo>
                    <a:pt x="2734640" y="1268846"/>
                  </a:lnTo>
                  <a:lnTo>
                    <a:pt x="2737176" y="1290763"/>
                  </a:lnTo>
                  <a:lnTo>
                    <a:pt x="2739394" y="1312363"/>
                  </a:lnTo>
                  <a:lnTo>
                    <a:pt x="2740979" y="1333962"/>
                  </a:lnTo>
                  <a:lnTo>
                    <a:pt x="2741613" y="1354926"/>
                  </a:lnTo>
                  <a:lnTo>
                    <a:pt x="2741613" y="1375256"/>
                  </a:lnTo>
                  <a:lnTo>
                    <a:pt x="2741296" y="1395267"/>
                  </a:lnTo>
                  <a:lnTo>
                    <a:pt x="2740662" y="1414325"/>
                  </a:lnTo>
                  <a:lnTo>
                    <a:pt x="2739394" y="1432431"/>
                  </a:lnTo>
                  <a:lnTo>
                    <a:pt x="2737493" y="1449583"/>
                  </a:lnTo>
                  <a:lnTo>
                    <a:pt x="2735591" y="1465148"/>
                  </a:lnTo>
                  <a:lnTo>
                    <a:pt x="2733689" y="1479759"/>
                  </a:lnTo>
                  <a:lnTo>
                    <a:pt x="2731470" y="1493100"/>
                  </a:lnTo>
                  <a:lnTo>
                    <a:pt x="2728935" y="1504853"/>
                  </a:lnTo>
                  <a:lnTo>
                    <a:pt x="2726716" y="1515017"/>
                  </a:lnTo>
                  <a:lnTo>
                    <a:pt x="2724180" y="1522641"/>
                  </a:lnTo>
                  <a:lnTo>
                    <a:pt x="2721962" y="1529311"/>
                  </a:lnTo>
                  <a:lnTo>
                    <a:pt x="2721962" y="1530582"/>
                  </a:lnTo>
                  <a:lnTo>
                    <a:pt x="2721328" y="1532170"/>
                  </a:lnTo>
                  <a:lnTo>
                    <a:pt x="2720694" y="1533758"/>
                  </a:lnTo>
                  <a:lnTo>
                    <a:pt x="2719426" y="1535346"/>
                  </a:lnTo>
                  <a:lnTo>
                    <a:pt x="2718158" y="1536617"/>
                  </a:lnTo>
                  <a:lnTo>
                    <a:pt x="2716573" y="1538523"/>
                  </a:lnTo>
                  <a:lnTo>
                    <a:pt x="2711819" y="1542017"/>
                  </a:lnTo>
                  <a:lnTo>
                    <a:pt x="2705796" y="1545511"/>
                  </a:lnTo>
                  <a:lnTo>
                    <a:pt x="2698506" y="1548687"/>
                  </a:lnTo>
                  <a:lnTo>
                    <a:pt x="2689948" y="1552499"/>
                  </a:lnTo>
                  <a:lnTo>
                    <a:pt x="2680122" y="1556628"/>
                  </a:lnTo>
                  <a:lnTo>
                    <a:pt x="2671881" y="1653826"/>
                  </a:lnTo>
                  <a:lnTo>
                    <a:pt x="2664908" y="1730695"/>
                  </a:lnTo>
                  <a:lnTo>
                    <a:pt x="2657935" y="1800894"/>
                  </a:lnTo>
                  <a:lnTo>
                    <a:pt x="2657618" y="1806293"/>
                  </a:lnTo>
                  <a:lnTo>
                    <a:pt x="2656350" y="1811058"/>
                  </a:lnTo>
                  <a:lnTo>
                    <a:pt x="2655399" y="1817728"/>
                  </a:lnTo>
                  <a:lnTo>
                    <a:pt x="2652230" y="1836152"/>
                  </a:lnTo>
                  <a:lnTo>
                    <a:pt x="2648109" y="1859339"/>
                  </a:lnTo>
                  <a:lnTo>
                    <a:pt x="2645890" y="1872363"/>
                  </a:lnTo>
                  <a:lnTo>
                    <a:pt x="2643038" y="1885068"/>
                  </a:lnTo>
                  <a:lnTo>
                    <a:pt x="2639551" y="1897774"/>
                  </a:lnTo>
                  <a:lnTo>
                    <a:pt x="2635431" y="1910162"/>
                  </a:lnTo>
                  <a:lnTo>
                    <a:pt x="2633529" y="1916197"/>
                  </a:lnTo>
                  <a:lnTo>
                    <a:pt x="2630993" y="1921914"/>
                  </a:lnTo>
                  <a:lnTo>
                    <a:pt x="2628458" y="1927632"/>
                  </a:lnTo>
                  <a:lnTo>
                    <a:pt x="2625605" y="1932397"/>
                  </a:lnTo>
                  <a:lnTo>
                    <a:pt x="2622752" y="1937479"/>
                  </a:lnTo>
                  <a:lnTo>
                    <a:pt x="2619583" y="1941926"/>
                  </a:lnTo>
                  <a:lnTo>
                    <a:pt x="2616413" y="1946055"/>
                  </a:lnTo>
                  <a:lnTo>
                    <a:pt x="2612926" y="1949867"/>
                  </a:lnTo>
                  <a:lnTo>
                    <a:pt x="2609123" y="1952726"/>
                  </a:lnTo>
                  <a:lnTo>
                    <a:pt x="2605002" y="1955267"/>
                  </a:lnTo>
                  <a:lnTo>
                    <a:pt x="2600882" y="1957490"/>
                  </a:lnTo>
                  <a:lnTo>
                    <a:pt x="2596444" y="1959078"/>
                  </a:lnTo>
                  <a:lnTo>
                    <a:pt x="2410704" y="1985443"/>
                  </a:lnTo>
                  <a:lnTo>
                    <a:pt x="2405633" y="1985760"/>
                  </a:lnTo>
                  <a:lnTo>
                    <a:pt x="2400561" y="1986078"/>
                  </a:lnTo>
                  <a:lnTo>
                    <a:pt x="2397075" y="1986078"/>
                  </a:lnTo>
                  <a:lnTo>
                    <a:pt x="2393271" y="1985760"/>
                  </a:lnTo>
                  <a:lnTo>
                    <a:pt x="2385981" y="1985125"/>
                  </a:lnTo>
                  <a:lnTo>
                    <a:pt x="2327660" y="2443162"/>
                  </a:lnTo>
                  <a:lnTo>
                    <a:pt x="2211651" y="2443162"/>
                  </a:lnTo>
                  <a:lnTo>
                    <a:pt x="2168545" y="1866963"/>
                  </a:lnTo>
                  <a:lnTo>
                    <a:pt x="2165375" y="1862516"/>
                  </a:lnTo>
                  <a:lnTo>
                    <a:pt x="2162522" y="1857433"/>
                  </a:lnTo>
                  <a:lnTo>
                    <a:pt x="2156817" y="1847904"/>
                  </a:lnTo>
                  <a:lnTo>
                    <a:pt x="2148576" y="2326906"/>
                  </a:lnTo>
                  <a:lnTo>
                    <a:pt x="2063630" y="2320235"/>
                  </a:lnTo>
                  <a:lnTo>
                    <a:pt x="1992313" y="1798670"/>
                  </a:lnTo>
                  <a:lnTo>
                    <a:pt x="2157768" y="1798670"/>
                  </a:lnTo>
                  <a:lnTo>
                    <a:pt x="2443668" y="1798670"/>
                  </a:lnTo>
                  <a:lnTo>
                    <a:pt x="2170129" y="1529946"/>
                  </a:lnTo>
                  <a:lnTo>
                    <a:pt x="2587569" y="1399079"/>
                  </a:lnTo>
                  <a:lnTo>
                    <a:pt x="2517204" y="1414008"/>
                  </a:lnTo>
                  <a:lnTo>
                    <a:pt x="2151746" y="1511841"/>
                  </a:lnTo>
                  <a:lnTo>
                    <a:pt x="2111808" y="1472771"/>
                  </a:lnTo>
                  <a:lnTo>
                    <a:pt x="2108956" y="1423219"/>
                  </a:lnTo>
                  <a:lnTo>
                    <a:pt x="2103250" y="1464513"/>
                  </a:lnTo>
                  <a:lnTo>
                    <a:pt x="2093741" y="1455301"/>
                  </a:lnTo>
                  <a:lnTo>
                    <a:pt x="2095009" y="1426078"/>
                  </a:lnTo>
                  <a:lnTo>
                    <a:pt x="2096911" y="1393361"/>
                  </a:lnTo>
                  <a:lnTo>
                    <a:pt x="2099447" y="1358103"/>
                  </a:lnTo>
                  <a:lnTo>
                    <a:pt x="2103250" y="1320621"/>
                  </a:lnTo>
                  <a:lnTo>
                    <a:pt x="2105152" y="1301563"/>
                  </a:lnTo>
                  <a:lnTo>
                    <a:pt x="2107371" y="1282504"/>
                  </a:lnTo>
                  <a:lnTo>
                    <a:pt x="2109906" y="1262811"/>
                  </a:lnTo>
                  <a:lnTo>
                    <a:pt x="2113076" y="1243752"/>
                  </a:lnTo>
                  <a:lnTo>
                    <a:pt x="2115929" y="1224059"/>
                  </a:lnTo>
                  <a:lnTo>
                    <a:pt x="2119415" y="1205318"/>
                  </a:lnTo>
                  <a:lnTo>
                    <a:pt x="2123219" y="1186577"/>
                  </a:lnTo>
                  <a:lnTo>
                    <a:pt x="2127339" y="1168154"/>
                  </a:lnTo>
                  <a:lnTo>
                    <a:pt x="2131777" y="1150366"/>
                  </a:lnTo>
                  <a:lnTo>
                    <a:pt x="2136214" y="1133214"/>
                  </a:lnTo>
                  <a:lnTo>
                    <a:pt x="2140969" y="1116379"/>
                  </a:lnTo>
                  <a:lnTo>
                    <a:pt x="2146674" y="1100497"/>
                  </a:lnTo>
                  <a:lnTo>
                    <a:pt x="2152379" y="1085568"/>
                  </a:lnTo>
                  <a:lnTo>
                    <a:pt x="2158719" y="1071274"/>
                  </a:lnTo>
                  <a:lnTo>
                    <a:pt x="2165058" y="1058568"/>
                  </a:lnTo>
                  <a:lnTo>
                    <a:pt x="2168545" y="1052533"/>
                  </a:lnTo>
                  <a:lnTo>
                    <a:pt x="2172031" y="1046815"/>
                  </a:lnTo>
                  <a:lnTo>
                    <a:pt x="2175518" y="1041416"/>
                  </a:lnTo>
                  <a:lnTo>
                    <a:pt x="2179321" y="1036333"/>
                  </a:lnTo>
                  <a:lnTo>
                    <a:pt x="2183125" y="1031569"/>
                  </a:lnTo>
                  <a:lnTo>
                    <a:pt x="2187245" y="1027122"/>
                  </a:lnTo>
                  <a:lnTo>
                    <a:pt x="2191366" y="1023310"/>
                  </a:lnTo>
                  <a:lnTo>
                    <a:pt x="2195486" y="1019498"/>
                  </a:lnTo>
                  <a:lnTo>
                    <a:pt x="2199607" y="1016004"/>
                  </a:lnTo>
                  <a:lnTo>
                    <a:pt x="2204044" y="1013146"/>
                  </a:lnTo>
                  <a:lnTo>
                    <a:pt x="2208799" y="1010922"/>
                  </a:lnTo>
                  <a:lnTo>
                    <a:pt x="2213236" y="1008699"/>
                  </a:lnTo>
                  <a:lnTo>
                    <a:pt x="2217991" y="1007111"/>
                  </a:lnTo>
                  <a:lnTo>
                    <a:pt x="2223062" y="1005840"/>
                  </a:lnTo>
                  <a:lnTo>
                    <a:pt x="2227817" y="1005205"/>
                  </a:lnTo>
                  <a:lnTo>
                    <a:pt x="2233205" y="1004887"/>
                  </a:lnTo>
                  <a:close/>
                  <a:moveTo>
                    <a:pt x="1560668" y="914401"/>
                  </a:moveTo>
                  <a:lnTo>
                    <a:pt x="1571788" y="914401"/>
                  </a:lnTo>
                  <a:lnTo>
                    <a:pt x="1582591" y="915671"/>
                  </a:lnTo>
                  <a:lnTo>
                    <a:pt x="1594029" y="917258"/>
                  </a:lnTo>
                  <a:lnTo>
                    <a:pt x="1604514" y="919480"/>
                  </a:lnTo>
                  <a:lnTo>
                    <a:pt x="1615317" y="922021"/>
                  </a:lnTo>
                  <a:lnTo>
                    <a:pt x="1625802" y="925196"/>
                  </a:lnTo>
                  <a:lnTo>
                    <a:pt x="1636287" y="928688"/>
                  </a:lnTo>
                  <a:lnTo>
                    <a:pt x="1646772" y="933133"/>
                  </a:lnTo>
                  <a:lnTo>
                    <a:pt x="1656939" y="937261"/>
                  </a:lnTo>
                  <a:lnTo>
                    <a:pt x="1666788" y="942023"/>
                  </a:lnTo>
                  <a:lnTo>
                    <a:pt x="1676638" y="946786"/>
                  </a:lnTo>
                  <a:lnTo>
                    <a:pt x="1686487" y="952183"/>
                  </a:lnTo>
                  <a:lnTo>
                    <a:pt x="1695384" y="957263"/>
                  </a:lnTo>
                  <a:lnTo>
                    <a:pt x="1704598" y="962978"/>
                  </a:lnTo>
                  <a:lnTo>
                    <a:pt x="1712859" y="968693"/>
                  </a:lnTo>
                  <a:lnTo>
                    <a:pt x="1721120" y="974726"/>
                  </a:lnTo>
                  <a:lnTo>
                    <a:pt x="1729063" y="980441"/>
                  </a:lnTo>
                  <a:lnTo>
                    <a:pt x="1736371" y="986473"/>
                  </a:lnTo>
                  <a:lnTo>
                    <a:pt x="1750033" y="997586"/>
                  </a:lnTo>
                  <a:lnTo>
                    <a:pt x="1762106" y="1008698"/>
                  </a:lnTo>
                  <a:lnTo>
                    <a:pt x="1771956" y="1018858"/>
                  </a:lnTo>
                  <a:lnTo>
                    <a:pt x="1779264" y="1027748"/>
                  </a:lnTo>
                  <a:lnTo>
                    <a:pt x="1782441" y="1031558"/>
                  </a:lnTo>
                  <a:lnTo>
                    <a:pt x="1784665" y="1034733"/>
                  </a:lnTo>
                  <a:lnTo>
                    <a:pt x="1786254" y="1037908"/>
                  </a:lnTo>
                  <a:lnTo>
                    <a:pt x="1787207" y="1040448"/>
                  </a:lnTo>
                  <a:lnTo>
                    <a:pt x="1788160" y="1045845"/>
                  </a:lnTo>
                  <a:lnTo>
                    <a:pt x="1788478" y="1053783"/>
                  </a:lnTo>
                  <a:lnTo>
                    <a:pt x="1789113" y="1076643"/>
                  </a:lnTo>
                  <a:lnTo>
                    <a:pt x="1789113" y="1107440"/>
                  </a:lnTo>
                  <a:lnTo>
                    <a:pt x="1788478" y="1144588"/>
                  </a:lnTo>
                  <a:lnTo>
                    <a:pt x="1787525" y="1187133"/>
                  </a:lnTo>
                  <a:lnTo>
                    <a:pt x="1786254" y="1233488"/>
                  </a:lnTo>
                  <a:lnTo>
                    <a:pt x="1784347" y="1282383"/>
                  </a:lnTo>
                  <a:lnTo>
                    <a:pt x="1782123" y="1331913"/>
                  </a:lnTo>
                  <a:lnTo>
                    <a:pt x="1672507" y="1331913"/>
                  </a:lnTo>
                  <a:lnTo>
                    <a:pt x="1674096" y="1293813"/>
                  </a:lnTo>
                  <a:lnTo>
                    <a:pt x="1674732" y="1258253"/>
                  </a:lnTo>
                  <a:lnTo>
                    <a:pt x="1675685" y="1225550"/>
                  </a:lnTo>
                  <a:lnTo>
                    <a:pt x="1676002" y="1197293"/>
                  </a:lnTo>
                  <a:lnTo>
                    <a:pt x="1675685" y="1174115"/>
                  </a:lnTo>
                  <a:lnTo>
                    <a:pt x="1674732" y="1156970"/>
                  </a:lnTo>
                  <a:lnTo>
                    <a:pt x="1674096" y="1150938"/>
                  </a:lnTo>
                  <a:lnTo>
                    <a:pt x="1673143" y="1147445"/>
                  </a:lnTo>
                  <a:lnTo>
                    <a:pt x="1672825" y="1145858"/>
                  </a:lnTo>
                  <a:lnTo>
                    <a:pt x="1672507" y="1144905"/>
                  </a:lnTo>
                  <a:lnTo>
                    <a:pt x="1672190" y="1144905"/>
                  </a:lnTo>
                  <a:lnTo>
                    <a:pt x="1671237" y="1145540"/>
                  </a:lnTo>
                  <a:lnTo>
                    <a:pt x="1669648" y="1147445"/>
                  </a:lnTo>
                  <a:lnTo>
                    <a:pt x="1668059" y="1149668"/>
                  </a:lnTo>
                  <a:lnTo>
                    <a:pt x="1666471" y="1151890"/>
                  </a:lnTo>
                  <a:lnTo>
                    <a:pt x="1654079" y="1331913"/>
                  </a:lnTo>
                  <a:lnTo>
                    <a:pt x="1602608" y="1331913"/>
                  </a:lnTo>
                  <a:lnTo>
                    <a:pt x="1602290" y="1283335"/>
                  </a:lnTo>
                  <a:lnTo>
                    <a:pt x="1598477" y="1283653"/>
                  </a:lnTo>
                  <a:lnTo>
                    <a:pt x="1586721" y="1284605"/>
                  </a:lnTo>
                  <a:lnTo>
                    <a:pt x="1568293" y="1285240"/>
                  </a:lnTo>
                  <a:lnTo>
                    <a:pt x="1556537" y="1285558"/>
                  </a:lnTo>
                  <a:lnTo>
                    <a:pt x="1543828" y="1285558"/>
                  </a:lnTo>
                  <a:lnTo>
                    <a:pt x="1529213" y="1285240"/>
                  </a:lnTo>
                  <a:lnTo>
                    <a:pt x="1513009" y="1284605"/>
                  </a:lnTo>
                  <a:lnTo>
                    <a:pt x="1496169" y="1283653"/>
                  </a:lnTo>
                  <a:lnTo>
                    <a:pt x="1477741" y="1282383"/>
                  </a:lnTo>
                  <a:lnTo>
                    <a:pt x="1457724" y="1280478"/>
                  </a:lnTo>
                  <a:lnTo>
                    <a:pt x="1437390" y="1277620"/>
                  </a:lnTo>
                  <a:lnTo>
                    <a:pt x="1415467" y="1274763"/>
                  </a:lnTo>
                  <a:lnTo>
                    <a:pt x="1392908" y="1270953"/>
                  </a:lnTo>
                  <a:lnTo>
                    <a:pt x="1381787" y="1268730"/>
                  </a:lnTo>
                  <a:lnTo>
                    <a:pt x="1370349" y="1266508"/>
                  </a:lnTo>
                  <a:lnTo>
                    <a:pt x="1359547" y="1263968"/>
                  </a:lnTo>
                  <a:lnTo>
                    <a:pt x="1348426" y="1261110"/>
                  </a:lnTo>
                  <a:lnTo>
                    <a:pt x="1328092" y="1254760"/>
                  </a:lnTo>
                  <a:lnTo>
                    <a:pt x="1308710" y="1248410"/>
                  </a:lnTo>
                  <a:lnTo>
                    <a:pt x="1290282" y="1241743"/>
                  </a:lnTo>
                  <a:lnTo>
                    <a:pt x="1273443" y="1234440"/>
                  </a:lnTo>
                  <a:lnTo>
                    <a:pt x="1257556" y="1227455"/>
                  </a:lnTo>
                  <a:lnTo>
                    <a:pt x="1243259" y="1220153"/>
                  </a:lnTo>
                  <a:lnTo>
                    <a:pt x="1229914" y="1213485"/>
                  </a:lnTo>
                  <a:lnTo>
                    <a:pt x="1218794" y="1207135"/>
                  </a:lnTo>
                  <a:lnTo>
                    <a:pt x="1208626" y="1201103"/>
                  </a:lnTo>
                  <a:lnTo>
                    <a:pt x="1200366" y="1196340"/>
                  </a:lnTo>
                  <a:lnTo>
                    <a:pt x="1189245" y="1188720"/>
                  </a:lnTo>
                  <a:lnTo>
                    <a:pt x="1185115" y="1186180"/>
                  </a:lnTo>
                  <a:lnTo>
                    <a:pt x="1204814" y="1331913"/>
                  </a:lnTo>
                  <a:lnTo>
                    <a:pt x="1152071" y="1331913"/>
                  </a:lnTo>
                  <a:lnTo>
                    <a:pt x="1149529" y="1296670"/>
                  </a:lnTo>
                  <a:lnTo>
                    <a:pt x="1143810" y="1297305"/>
                  </a:lnTo>
                  <a:lnTo>
                    <a:pt x="1135549" y="1299210"/>
                  </a:lnTo>
                  <a:lnTo>
                    <a:pt x="1112355" y="1303655"/>
                  </a:lnTo>
                  <a:lnTo>
                    <a:pt x="1082489" y="1309688"/>
                  </a:lnTo>
                  <a:lnTo>
                    <a:pt x="1066285" y="1313180"/>
                  </a:lnTo>
                  <a:lnTo>
                    <a:pt x="1049445" y="1316038"/>
                  </a:lnTo>
                  <a:lnTo>
                    <a:pt x="1032606" y="1318895"/>
                  </a:lnTo>
                  <a:lnTo>
                    <a:pt x="1015766" y="1321118"/>
                  </a:lnTo>
                  <a:lnTo>
                    <a:pt x="999880" y="1322388"/>
                  </a:lnTo>
                  <a:lnTo>
                    <a:pt x="984629" y="1323658"/>
                  </a:lnTo>
                  <a:lnTo>
                    <a:pt x="977639" y="1323658"/>
                  </a:lnTo>
                  <a:lnTo>
                    <a:pt x="970649" y="1323658"/>
                  </a:lnTo>
                  <a:lnTo>
                    <a:pt x="964295" y="1323340"/>
                  </a:lnTo>
                  <a:lnTo>
                    <a:pt x="958575" y="1323023"/>
                  </a:lnTo>
                  <a:lnTo>
                    <a:pt x="953174" y="1322070"/>
                  </a:lnTo>
                  <a:lnTo>
                    <a:pt x="948090" y="1320483"/>
                  </a:lnTo>
                  <a:lnTo>
                    <a:pt x="943960" y="1319213"/>
                  </a:lnTo>
                  <a:lnTo>
                    <a:pt x="940783" y="1317625"/>
                  </a:lnTo>
                  <a:lnTo>
                    <a:pt x="934746" y="1305560"/>
                  </a:lnTo>
                  <a:lnTo>
                    <a:pt x="928709" y="1295083"/>
                  </a:lnTo>
                  <a:lnTo>
                    <a:pt x="917271" y="1275398"/>
                  </a:lnTo>
                  <a:lnTo>
                    <a:pt x="912505" y="1266508"/>
                  </a:lnTo>
                  <a:lnTo>
                    <a:pt x="908057" y="1257935"/>
                  </a:lnTo>
                  <a:lnTo>
                    <a:pt x="904244" y="1249680"/>
                  </a:lnTo>
                  <a:lnTo>
                    <a:pt x="902338" y="1244918"/>
                  </a:lnTo>
                  <a:lnTo>
                    <a:pt x="901067" y="1240790"/>
                  </a:lnTo>
                  <a:lnTo>
                    <a:pt x="900114" y="1236663"/>
                  </a:lnTo>
                  <a:lnTo>
                    <a:pt x="899161" y="1232535"/>
                  </a:lnTo>
                  <a:lnTo>
                    <a:pt x="898843" y="1228408"/>
                  </a:lnTo>
                  <a:lnTo>
                    <a:pt x="898525" y="1223963"/>
                  </a:lnTo>
                  <a:lnTo>
                    <a:pt x="898843" y="1219835"/>
                  </a:lnTo>
                  <a:lnTo>
                    <a:pt x="899161" y="1215390"/>
                  </a:lnTo>
                  <a:lnTo>
                    <a:pt x="900431" y="1210628"/>
                  </a:lnTo>
                  <a:lnTo>
                    <a:pt x="901385" y="1205865"/>
                  </a:lnTo>
                  <a:lnTo>
                    <a:pt x="903291" y="1201103"/>
                  </a:lnTo>
                  <a:lnTo>
                    <a:pt x="905197" y="1195705"/>
                  </a:lnTo>
                  <a:lnTo>
                    <a:pt x="908057" y="1190943"/>
                  </a:lnTo>
                  <a:lnTo>
                    <a:pt x="910916" y="1185228"/>
                  </a:lnTo>
                  <a:lnTo>
                    <a:pt x="914729" y="1179513"/>
                  </a:lnTo>
                  <a:lnTo>
                    <a:pt x="918542" y="1173480"/>
                  </a:lnTo>
                  <a:lnTo>
                    <a:pt x="922990" y="1167765"/>
                  </a:lnTo>
                  <a:lnTo>
                    <a:pt x="928391" y="1161098"/>
                  </a:lnTo>
                  <a:lnTo>
                    <a:pt x="939512" y="1146810"/>
                  </a:lnTo>
                  <a:lnTo>
                    <a:pt x="949361" y="1133793"/>
                  </a:lnTo>
                  <a:lnTo>
                    <a:pt x="967154" y="1109345"/>
                  </a:lnTo>
                  <a:lnTo>
                    <a:pt x="976050" y="1096963"/>
                  </a:lnTo>
                  <a:lnTo>
                    <a:pt x="985900" y="1084580"/>
                  </a:lnTo>
                  <a:lnTo>
                    <a:pt x="997338" y="1070928"/>
                  </a:lnTo>
                  <a:lnTo>
                    <a:pt x="1004328" y="1063943"/>
                  </a:lnTo>
                  <a:lnTo>
                    <a:pt x="1011318" y="1056323"/>
                  </a:lnTo>
                  <a:lnTo>
                    <a:pt x="1017673" y="1045528"/>
                  </a:lnTo>
                  <a:lnTo>
                    <a:pt x="1024663" y="1035368"/>
                  </a:lnTo>
                  <a:lnTo>
                    <a:pt x="1031335" y="1025525"/>
                  </a:lnTo>
                  <a:lnTo>
                    <a:pt x="1038007" y="1016318"/>
                  </a:lnTo>
                  <a:lnTo>
                    <a:pt x="1044997" y="1008063"/>
                  </a:lnTo>
                  <a:lnTo>
                    <a:pt x="1051669" y="1000443"/>
                  </a:lnTo>
                  <a:lnTo>
                    <a:pt x="1058659" y="993141"/>
                  </a:lnTo>
                  <a:lnTo>
                    <a:pt x="1065967" y="986473"/>
                  </a:lnTo>
                  <a:lnTo>
                    <a:pt x="1073593" y="980123"/>
                  </a:lnTo>
                  <a:lnTo>
                    <a:pt x="1080583" y="974091"/>
                  </a:lnTo>
                  <a:lnTo>
                    <a:pt x="1088208" y="968693"/>
                  </a:lnTo>
                  <a:lnTo>
                    <a:pt x="1096151" y="963931"/>
                  </a:lnTo>
                  <a:lnTo>
                    <a:pt x="1104094" y="959168"/>
                  </a:lnTo>
                  <a:lnTo>
                    <a:pt x="1111720" y="954723"/>
                  </a:lnTo>
                  <a:lnTo>
                    <a:pt x="1119663" y="950913"/>
                  </a:lnTo>
                  <a:lnTo>
                    <a:pt x="1127924" y="947738"/>
                  </a:lnTo>
                  <a:lnTo>
                    <a:pt x="1136185" y="944246"/>
                  </a:lnTo>
                  <a:lnTo>
                    <a:pt x="1145081" y="941388"/>
                  </a:lnTo>
                  <a:lnTo>
                    <a:pt x="1153660" y="938531"/>
                  </a:lnTo>
                  <a:lnTo>
                    <a:pt x="1162238" y="935991"/>
                  </a:lnTo>
                  <a:lnTo>
                    <a:pt x="1171452" y="933768"/>
                  </a:lnTo>
                  <a:lnTo>
                    <a:pt x="1180349" y="931863"/>
                  </a:lnTo>
                  <a:lnTo>
                    <a:pt x="1199412" y="928053"/>
                  </a:lnTo>
                  <a:lnTo>
                    <a:pt x="1218794" y="924561"/>
                  </a:lnTo>
                  <a:lnTo>
                    <a:pt x="1239128" y="921703"/>
                  </a:lnTo>
                  <a:lnTo>
                    <a:pt x="1282021" y="915988"/>
                  </a:lnTo>
                  <a:lnTo>
                    <a:pt x="1284881" y="915671"/>
                  </a:lnTo>
                  <a:lnTo>
                    <a:pt x="1287740" y="915671"/>
                  </a:lnTo>
                  <a:lnTo>
                    <a:pt x="1292824" y="915671"/>
                  </a:lnTo>
                  <a:lnTo>
                    <a:pt x="1366537" y="1187768"/>
                  </a:lnTo>
                  <a:lnTo>
                    <a:pt x="1368125" y="1176973"/>
                  </a:lnTo>
                  <a:lnTo>
                    <a:pt x="1393226" y="990283"/>
                  </a:lnTo>
                  <a:lnTo>
                    <a:pt x="1386236" y="972186"/>
                  </a:lnTo>
                  <a:lnTo>
                    <a:pt x="1400216" y="947738"/>
                  </a:lnTo>
                  <a:lnTo>
                    <a:pt x="1432306" y="947421"/>
                  </a:lnTo>
                  <a:lnTo>
                    <a:pt x="1445968" y="972186"/>
                  </a:lnTo>
                  <a:lnTo>
                    <a:pt x="1439614" y="993776"/>
                  </a:lnTo>
                  <a:lnTo>
                    <a:pt x="1462490" y="1190943"/>
                  </a:lnTo>
                  <a:lnTo>
                    <a:pt x="1522858" y="924243"/>
                  </a:lnTo>
                  <a:lnTo>
                    <a:pt x="1529530" y="921386"/>
                  </a:lnTo>
                  <a:lnTo>
                    <a:pt x="1534932" y="918846"/>
                  </a:lnTo>
                  <a:lnTo>
                    <a:pt x="1537791" y="916940"/>
                  </a:lnTo>
                  <a:lnTo>
                    <a:pt x="1538427" y="915988"/>
                  </a:lnTo>
                  <a:lnTo>
                    <a:pt x="1549865" y="915036"/>
                  </a:lnTo>
                  <a:lnTo>
                    <a:pt x="1560668" y="914401"/>
                  </a:lnTo>
                  <a:close/>
                  <a:moveTo>
                    <a:pt x="170497" y="661035"/>
                  </a:moveTo>
                  <a:lnTo>
                    <a:pt x="168576" y="681657"/>
                  </a:lnTo>
                  <a:lnTo>
                    <a:pt x="168275" y="683619"/>
                  </a:lnTo>
                  <a:lnTo>
                    <a:pt x="167640" y="691889"/>
                  </a:lnTo>
                  <a:lnTo>
                    <a:pt x="167640" y="695282"/>
                  </a:lnTo>
                  <a:lnTo>
                    <a:pt x="167322" y="700477"/>
                  </a:lnTo>
                  <a:lnTo>
                    <a:pt x="167640" y="700795"/>
                  </a:lnTo>
                  <a:lnTo>
                    <a:pt x="167640" y="695282"/>
                  </a:lnTo>
                  <a:lnTo>
                    <a:pt x="168275" y="684891"/>
                  </a:lnTo>
                  <a:lnTo>
                    <a:pt x="168576" y="681657"/>
                  </a:lnTo>
                  <a:lnTo>
                    <a:pt x="169545" y="675349"/>
                  </a:lnTo>
                  <a:lnTo>
                    <a:pt x="170497" y="668033"/>
                  </a:lnTo>
                  <a:lnTo>
                    <a:pt x="170497" y="664534"/>
                  </a:lnTo>
                  <a:lnTo>
                    <a:pt x="170497" y="661035"/>
                  </a:lnTo>
                  <a:close/>
                  <a:moveTo>
                    <a:pt x="2571454" y="661035"/>
                  </a:moveTo>
                  <a:lnTo>
                    <a:pt x="2571454" y="664534"/>
                  </a:lnTo>
                  <a:lnTo>
                    <a:pt x="2571137" y="668033"/>
                  </a:lnTo>
                  <a:lnTo>
                    <a:pt x="2572406" y="675349"/>
                  </a:lnTo>
                  <a:lnTo>
                    <a:pt x="2573358" y="683619"/>
                  </a:lnTo>
                  <a:lnTo>
                    <a:pt x="2573992" y="691889"/>
                  </a:lnTo>
                  <a:lnTo>
                    <a:pt x="2574310" y="700795"/>
                  </a:lnTo>
                  <a:lnTo>
                    <a:pt x="2574627" y="700477"/>
                  </a:lnTo>
                  <a:lnTo>
                    <a:pt x="2573675" y="684891"/>
                  </a:lnTo>
                  <a:lnTo>
                    <a:pt x="2571454" y="661035"/>
                  </a:lnTo>
                  <a:close/>
                  <a:moveTo>
                    <a:pt x="197485" y="574519"/>
                  </a:moveTo>
                  <a:lnTo>
                    <a:pt x="195897" y="575155"/>
                  </a:lnTo>
                  <a:lnTo>
                    <a:pt x="194310" y="576109"/>
                  </a:lnTo>
                  <a:lnTo>
                    <a:pt x="192405" y="577381"/>
                  </a:lnTo>
                  <a:lnTo>
                    <a:pt x="190817" y="579290"/>
                  </a:lnTo>
                  <a:lnTo>
                    <a:pt x="189230" y="581198"/>
                  </a:lnTo>
                  <a:lnTo>
                    <a:pt x="186690" y="585969"/>
                  </a:lnTo>
                  <a:lnTo>
                    <a:pt x="189865" y="582789"/>
                  </a:lnTo>
                  <a:lnTo>
                    <a:pt x="192722" y="579608"/>
                  </a:lnTo>
                  <a:lnTo>
                    <a:pt x="195897" y="576745"/>
                  </a:lnTo>
                  <a:lnTo>
                    <a:pt x="199390" y="574519"/>
                  </a:lnTo>
                  <a:lnTo>
                    <a:pt x="197485" y="574519"/>
                  </a:lnTo>
                  <a:close/>
                  <a:moveTo>
                    <a:pt x="2542584" y="574518"/>
                  </a:moveTo>
                  <a:lnTo>
                    <a:pt x="2545757" y="576745"/>
                  </a:lnTo>
                  <a:lnTo>
                    <a:pt x="2549247" y="579608"/>
                  </a:lnTo>
                  <a:lnTo>
                    <a:pt x="2552102" y="582788"/>
                  </a:lnTo>
                  <a:lnTo>
                    <a:pt x="2555274" y="585969"/>
                  </a:lnTo>
                  <a:lnTo>
                    <a:pt x="2552102" y="581198"/>
                  </a:lnTo>
                  <a:lnTo>
                    <a:pt x="2550833" y="579290"/>
                  </a:lnTo>
                  <a:lnTo>
                    <a:pt x="2549247" y="577381"/>
                  </a:lnTo>
                  <a:lnTo>
                    <a:pt x="2547660" y="576109"/>
                  </a:lnTo>
                  <a:lnTo>
                    <a:pt x="2545757" y="575155"/>
                  </a:lnTo>
                  <a:lnTo>
                    <a:pt x="2544488" y="574518"/>
                  </a:lnTo>
                  <a:lnTo>
                    <a:pt x="2542584" y="574518"/>
                  </a:lnTo>
                  <a:close/>
                  <a:moveTo>
                    <a:pt x="331470" y="485775"/>
                  </a:moveTo>
                  <a:lnTo>
                    <a:pt x="347662" y="485775"/>
                  </a:lnTo>
                  <a:lnTo>
                    <a:pt x="363537" y="486729"/>
                  </a:lnTo>
                  <a:lnTo>
                    <a:pt x="378460" y="488638"/>
                  </a:lnTo>
                  <a:lnTo>
                    <a:pt x="393700" y="490864"/>
                  </a:lnTo>
                  <a:lnTo>
                    <a:pt x="407988" y="493409"/>
                  </a:lnTo>
                  <a:lnTo>
                    <a:pt x="421323" y="497226"/>
                  </a:lnTo>
                  <a:lnTo>
                    <a:pt x="434658" y="501043"/>
                  </a:lnTo>
                  <a:lnTo>
                    <a:pt x="447040" y="505178"/>
                  </a:lnTo>
                  <a:lnTo>
                    <a:pt x="459105" y="509631"/>
                  </a:lnTo>
                  <a:lnTo>
                    <a:pt x="470535" y="514402"/>
                  </a:lnTo>
                  <a:lnTo>
                    <a:pt x="481013" y="519491"/>
                  </a:lnTo>
                  <a:lnTo>
                    <a:pt x="491173" y="524580"/>
                  </a:lnTo>
                  <a:lnTo>
                    <a:pt x="500698" y="529670"/>
                  </a:lnTo>
                  <a:lnTo>
                    <a:pt x="509270" y="534759"/>
                  </a:lnTo>
                  <a:lnTo>
                    <a:pt x="517208" y="539848"/>
                  </a:lnTo>
                  <a:lnTo>
                    <a:pt x="524510" y="544301"/>
                  </a:lnTo>
                  <a:lnTo>
                    <a:pt x="536575" y="552889"/>
                  </a:lnTo>
                  <a:lnTo>
                    <a:pt x="545465" y="559569"/>
                  </a:lnTo>
                  <a:lnTo>
                    <a:pt x="550863" y="564340"/>
                  </a:lnTo>
                  <a:lnTo>
                    <a:pt x="552450" y="565612"/>
                  </a:lnTo>
                  <a:lnTo>
                    <a:pt x="550863" y="569747"/>
                  </a:lnTo>
                  <a:lnTo>
                    <a:pt x="548005" y="574837"/>
                  </a:lnTo>
                  <a:lnTo>
                    <a:pt x="544195" y="581198"/>
                  </a:lnTo>
                  <a:lnTo>
                    <a:pt x="539750" y="587878"/>
                  </a:lnTo>
                  <a:lnTo>
                    <a:pt x="534035" y="595512"/>
                  </a:lnTo>
                  <a:lnTo>
                    <a:pt x="530860" y="599647"/>
                  </a:lnTo>
                  <a:lnTo>
                    <a:pt x="527050" y="603463"/>
                  </a:lnTo>
                  <a:lnTo>
                    <a:pt x="523240" y="607280"/>
                  </a:lnTo>
                  <a:lnTo>
                    <a:pt x="518795" y="610779"/>
                  </a:lnTo>
                  <a:lnTo>
                    <a:pt x="514350" y="614278"/>
                  </a:lnTo>
                  <a:lnTo>
                    <a:pt x="509588" y="617777"/>
                  </a:lnTo>
                  <a:lnTo>
                    <a:pt x="504508" y="620640"/>
                  </a:lnTo>
                  <a:lnTo>
                    <a:pt x="498793" y="623502"/>
                  </a:lnTo>
                  <a:lnTo>
                    <a:pt x="493078" y="626047"/>
                  </a:lnTo>
                  <a:lnTo>
                    <a:pt x="487045" y="627955"/>
                  </a:lnTo>
                  <a:lnTo>
                    <a:pt x="480695" y="629228"/>
                  </a:lnTo>
                  <a:lnTo>
                    <a:pt x="474028" y="630500"/>
                  </a:lnTo>
                  <a:lnTo>
                    <a:pt x="466725" y="630818"/>
                  </a:lnTo>
                  <a:lnTo>
                    <a:pt x="459423" y="630818"/>
                  </a:lnTo>
                  <a:lnTo>
                    <a:pt x="451803" y="630182"/>
                  </a:lnTo>
                  <a:lnTo>
                    <a:pt x="443548" y="628910"/>
                  </a:lnTo>
                  <a:lnTo>
                    <a:pt x="434975" y="626683"/>
                  </a:lnTo>
                  <a:lnTo>
                    <a:pt x="426403" y="624139"/>
                  </a:lnTo>
                  <a:lnTo>
                    <a:pt x="417195" y="620322"/>
                  </a:lnTo>
                  <a:lnTo>
                    <a:pt x="407353" y="615869"/>
                  </a:lnTo>
                  <a:lnTo>
                    <a:pt x="396557" y="610461"/>
                  </a:lnTo>
                  <a:lnTo>
                    <a:pt x="385127" y="605690"/>
                  </a:lnTo>
                  <a:lnTo>
                    <a:pt x="408305" y="616823"/>
                  </a:lnTo>
                  <a:lnTo>
                    <a:pt x="430848" y="627955"/>
                  </a:lnTo>
                  <a:lnTo>
                    <a:pt x="441643" y="632727"/>
                  </a:lnTo>
                  <a:lnTo>
                    <a:pt x="452120" y="637180"/>
                  </a:lnTo>
                  <a:lnTo>
                    <a:pt x="462280" y="641315"/>
                  </a:lnTo>
                  <a:lnTo>
                    <a:pt x="472440" y="645132"/>
                  </a:lnTo>
                  <a:lnTo>
                    <a:pt x="481965" y="648312"/>
                  </a:lnTo>
                  <a:lnTo>
                    <a:pt x="491173" y="650539"/>
                  </a:lnTo>
                  <a:lnTo>
                    <a:pt x="500063" y="652129"/>
                  </a:lnTo>
                  <a:lnTo>
                    <a:pt x="504190" y="652447"/>
                  </a:lnTo>
                  <a:lnTo>
                    <a:pt x="508318" y="652447"/>
                  </a:lnTo>
                  <a:lnTo>
                    <a:pt x="512128" y="652447"/>
                  </a:lnTo>
                  <a:lnTo>
                    <a:pt x="515620" y="652129"/>
                  </a:lnTo>
                  <a:lnTo>
                    <a:pt x="519430" y="651493"/>
                  </a:lnTo>
                  <a:lnTo>
                    <a:pt x="522923" y="650539"/>
                  </a:lnTo>
                  <a:lnTo>
                    <a:pt x="526415" y="649267"/>
                  </a:lnTo>
                  <a:lnTo>
                    <a:pt x="529590" y="647676"/>
                  </a:lnTo>
                  <a:lnTo>
                    <a:pt x="532765" y="646086"/>
                  </a:lnTo>
                  <a:lnTo>
                    <a:pt x="535623" y="643541"/>
                  </a:lnTo>
                  <a:lnTo>
                    <a:pt x="536893" y="651493"/>
                  </a:lnTo>
                  <a:lnTo>
                    <a:pt x="537210" y="659127"/>
                  </a:lnTo>
                  <a:lnTo>
                    <a:pt x="537845" y="673440"/>
                  </a:lnTo>
                  <a:lnTo>
                    <a:pt x="537845" y="687118"/>
                  </a:lnTo>
                  <a:lnTo>
                    <a:pt x="537210" y="700159"/>
                  </a:lnTo>
                  <a:lnTo>
                    <a:pt x="538163" y="699205"/>
                  </a:lnTo>
                  <a:lnTo>
                    <a:pt x="539433" y="697932"/>
                  </a:lnTo>
                  <a:lnTo>
                    <a:pt x="540703" y="697296"/>
                  </a:lnTo>
                  <a:lnTo>
                    <a:pt x="541973" y="696660"/>
                  </a:lnTo>
                  <a:lnTo>
                    <a:pt x="542925" y="697296"/>
                  </a:lnTo>
                  <a:lnTo>
                    <a:pt x="543243" y="698251"/>
                  </a:lnTo>
                  <a:lnTo>
                    <a:pt x="543878" y="699841"/>
                  </a:lnTo>
                  <a:lnTo>
                    <a:pt x="543878" y="702067"/>
                  </a:lnTo>
                  <a:lnTo>
                    <a:pt x="544195" y="708429"/>
                  </a:lnTo>
                  <a:lnTo>
                    <a:pt x="544195" y="716063"/>
                  </a:lnTo>
                  <a:lnTo>
                    <a:pt x="543878" y="725287"/>
                  </a:lnTo>
                  <a:lnTo>
                    <a:pt x="542925" y="735466"/>
                  </a:lnTo>
                  <a:lnTo>
                    <a:pt x="540703" y="757413"/>
                  </a:lnTo>
                  <a:lnTo>
                    <a:pt x="537528" y="779042"/>
                  </a:lnTo>
                  <a:lnTo>
                    <a:pt x="534670" y="796536"/>
                  </a:lnTo>
                  <a:lnTo>
                    <a:pt x="533083" y="802898"/>
                  </a:lnTo>
                  <a:lnTo>
                    <a:pt x="531813" y="807669"/>
                  </a:lnTo>
                  <a:lnTo>
                    <a:pt x="531178" y="808623"/>
                  </a:lnTo>
                  <a:lnTo>
                    <a:pt x="530860" y="809577"/>
                  </a:lnTo>
                  <a:lnTo>
                    <a:pt x="530543" y="809577"/>
                  </a:lnTo>
                  <a:lnTo>
                    <a:pt x="529908" y="808623"/>
                  </a:lnTo>
                  <a:lnTo>
                    <a:pt x="528638" y="820392"/>
                  </a:lnTo>
                  <a:lnTo>
                    <a:pt x="526733" y="831525"/>
                  </a:lnTo>
                  <a:lnTo>
                    <a:pt x="524510" y="842657"/>
                  </a:lnTo>
                  <a:lnTo>
                    <a:pt x="521335" y="853154"/>
                  </a:lnTo>
                  <a:lnTo>
                    <a:pt x="518478" y="863650"/>
                  </a:lnTo>
                  <a:lnTo>
                    <a:pt x="514985" y="873829"/>
                  </a:lnTo>
                  <a:lnTo>
                    <a:pt x="510858" y="883689"/>
                  </a:lnTo>
                  <a:lnTo>
                    <a:pt x="506730" y="892913"/>
                  </a:lnTo>
                  <a:lnTo>
                    <a:pt x="502285" y="902138"/>
                  </a:lnTo>
                  <a:lnTo>
                    <a:pt x="497205" y="911044"/>
                  </a:lnTo>
                  <a:lnTo>
                    <a:pt x="492443" y="919314"/>
                  </a:lnTo>
                  <a:lnTo>
                    <a:pt x="486728" y="927584"/>
                  </a:lnTo>
                  <a:lnTo>
                    <a:pt x="481013" y="935536"/>
                  </a:lnTo>
                  <a:lnTo>
                    <a:pt x="475615" y="943170"/>
                  </a:lnTo>
                  <a:lnTo>
                    <a:pt x="469583" y="950167"/>
                  </a:lnTo>
                  <a:lnTo>
                    <a:pt x="463550" y="957165"/>
                  </a:lnTo>
                  <a:lnTo>
                    <a:pt x="457200" y="963209"/>
                  </a:lnTo>
                  <a:lnTo>
                    <a:pt x="450850" y="969252"/>
                  </a:lnTo>
                  <a:lnTo>
                    <a:pt x="443865" y="974659"/>
                  </a:lnTo>
                  <a:lnTo>
                    <a:pt x="437198" y="980067"/>
                  </a:lnTo>
                  <a:lnTo>
                    <a:pt x="430530" y="984838"/>
                  </a:lnTo>
                  <a:lnTo>
                    <a:pt x="423545" y="989609"/>
                  </a:lnTo>
                  <a:lnTo>
                    <a:pt x="416878" y="993744"/>
                  </a:lnTo>
                  <a:lnTo>
                    <a:pt x="410210" y="997243"/>
                  </a:lnTo>
                  <a:lnTo>
                    <a:pt x="402908" y="1000742"/>
                  </a:lnTo>
                  <a:lnTo>
                    <a:pt x="396240" y="1003286"/>
                  </a:lnTo>
                  <a:lnTo>
                    <a:pt x="389255" y="1006149"/>
                  </a:lnTo>
                  <a:lnTo>
                    <a:pt x="382587" y="1008057"/>
                  </a:lnTo>
                  <a:lnTo>
                    <a:pt x="375920" y="1009330"/>
                  </a:lnTo>
                  <a:lnTo>
                    <a:pt x="369252" y="1010602"/>
                  </a:lnTo>
                  <a:lnTo>
                    <a:pt x="362585" y="1011238"/>
                  </a:lnTo>
                  <a:lnTo>
                    <a:pt x="356235" y="1011238"/>
                  </a:lnTo>
                  <a:lnTo>
                    <a:pt x="351155" y="1011238"/>
                  </a:lnTo>
                  <a:lnTo>
                    <a:pt x="345440" y="1010602"/>
                  </a:lnTo>
                  <a:lnTo>
                    <a:pt x="339725" y="1009330"/>
                  </a:lnTo>
                  <a:lnTo>
                    <a:pt x="334010" y="1007421"/>
                  </a:lnTo>
                  <a:lnTo>
                    <a:pt x="327977" y="1005831"/>
                  </a:lnTo>
                  <a:lnTo>
                    <a:pt x="321945" y="1002968"/>
                  </a:lnTo>
                  <a:lnTo>
                    <a:pt x="315595" y="1000105"/>
                  </a:lnTo>
                  <a:lnTo>
                    <a:pt x="309245" y="996607"/>
                  </a:lnTo>
                  <a:lnTo>
                    <a:pt x="302895" y="992790"/>
                  </a:lnTo>
                  <a:lnTo>
                    <a:pt x="296227" y="988655"/>
                  </a:lnTo>
                  <a:lnTo>
                    <a:pt x="289877" y="984202"/>
                  </a:lnTo>
                  <a:lnTo>
                    <a:pt x="282892" y="979430"/>
                  </a:lnTo>
                  <a:lnTo>
                    <a:pt x="276542" y="974023"/>
                  </a:lnTo>
                  <a:lnTo>
                    <a:pt x="269875" y="968298"/>
                  </a:lnTo>
                  <a:lnTo>
                    <a:pt x="263207" y="962254"/>
                  </a:lnTo>
                  <a:lnTo>
                    <a:pt x="256540" y="955893"/>
                  </a:lnTo>
                  <a:lnTo>
                    <a:pt x="250190" y="949213"/>
                  </a:lnTo>
                  <a:lnTo>
                    <a:pt x="243840" y="941897"/>
                  </a:lnTo>
                  <a:lnTo>
                    <a:pt x="237490" y="934900"/>
                  </a:lnTo>
                  <a:lnTo>
                    <a:pt x="231457" y="927266"/>
                  </a:lnTo>
                  <a:lnTo>
                    <a:pt x="225425" y="919314"/>
                  </a:lnTo>
                  <a:lnTo>
                    <a:pt x="219710" y="911044"/>
                  </a:lnTo>
                  <a:lnTo>
                    <a:pt x="214312" y="902774"/>
                  </a:lnTo>
                  <a:lnTo>
                    <a:pt x="208915" y="893868"/>
                  </a:lnTo>
                  <a:lnTo>
                    <a:pt x="203517" y="885280"/>
                  </a:lnTo>
                  <a:lnTo>
                    <a:pt x="198755" y="875737"/>
                  </a:lnTo>
                  <a:lnTo>
                    <a:pt x="194310" y="866195"/>
                  </a:lnTo>
                  <a:lnTo>
                    <a:pt x="190182" y="856971"/>
                  </a:lnTo>
                  <a:lnTo>
                    <a:pt x="186055" y="846792"/>
                  </a:lnTo>
                  <a:lnTo>
                    <a:pt x="182245" y="836932"/>
                  </a:lnTo>
                  <a:lnTo>
                    <a:pt x="179070" y="826754"/>
                  </a:lnTo>
                  <a:lnTo>
                    <a:pt x="176212" y="816257"/>
                  </a:lnTo>
                  <a:lnTo>
                    <a:pt x="173990" y="822937"/>
                  </a:lnTo>
                  <a:lnTo>
                    <a:pt x="172402" y="826117"/>
                  </a:lnTo>
                  <a:lnTo>
                    <a:pt x="171450" y="828344"/>
                  </a:lnTo>
                  <a:lnTo>
                    <a:pt x="169862" y="830252"/>
                  </a:lnTo>
                  <a:lnTo>
                    <a:pt x="168275" y="831525"/>
                  </a:lnTo>
                  <a:lnTo>
                    <a:pt x="167322" y="832479"/>
                  </a:lnTo>
                  <a:lnTo>
                    <a:pt x="165417" y="832797"/>
                  </a:lnTo>
                  <a:lnTo>
                    <a:pt x="163830" y="832479"/>
                  </a:lnTo>
                  <a:lnTo>
                    <a:pt x="162242" y="831207"/>
                  </a:lnTo>
                  <a:lnTo>
                    <a:pt x="160655" y="829616"/>
                  </a:lnTo>
                  <a:lnTo>
                    <a:pt x="159385" y="827390"/>
                  </a:lnTo>
                  <a:lnTo>
                    <a:pt x="157797" y="824845"/>
                  </a:lnTo>
                  <a:lnTo>
                    <a:pt x="156210" y="821346"/>
                  </a:lnTo>
                  <a:lnTo>
                    <a:pt x="153987" y="813076"/>
                  </a:lnTo>
                  <a:lnTo>
                    <a:pt x="152082" y="803534"/>
                  </a:lnTo>
                  <a:lnTo>
                    <a:pt x="150495" y="792083"/>
                  </a:lnTo>
                  <a:lnTo>
                    <a:pt x="149542" y="779678"/>
                  </a:lnTo>
                  <a:lnTo>
                    <a:pt x="149225" y="766637"/>
                  </a:lnTo>
                  <a:lnTo>
                    <a:pt x="149542" y="753914"/>
                  </a:lnTo>
                  <a:lnTo>
                    <a:pt x="150177" y="742781"/>
                  </a:lnTo>
                  <a:lnTo>
                    <a:pt x="151765" y="732285"/>
                  </a:lnTo>
                  <a:lnTo>
                    <a:pt x="153352" y="722742"/>
                  </a:lnTo>
                  <a:lnTo>
                    <a:pt x="155257" y="714790"/>
                  </a:lnTo>
                  <a:lnTo>
                    <a:pt x="157797" y="708429"/>
                  </a:lnTo>
                  <a:lnTo>
                    <a:pt x="159067" y="705884"/>
                  </a:lnTo>
                  <a:lnTo>
                    <a:pt x="160337" y="703976"/>
                  </a:lnTo>
                  <a:lnTo>
                    <a:pt x="161607" y="702067"/>
                  </a:lnTo>
                  <a:lnTo>
                    <a:pt x="163195" y="700795"/>
                  </a:lnTo>
                  <a:lnTo>
                    <a:pt x="158432" y="696024"/>
                  </a:lnTo>
                  <a:lnTo>
                    <a:pt x="154622" y="690617"/>
                  </a:lnTo>
                  <a:lnTo>
                    <a:pt x="151447" y="685209"/>
                  </a:lnTo>
                  <a:lnTo>
                    <a:pt x="148907" y="679166"/>
                  </a:lnTo>
                  <a:lnTo>
                    <a:pt x="147002" y="672804"/>
                  </a:lnTo>
                  <a:lnTo>
                    <a:pt x="145097" y="666443"/>
                  </a:lnTo>
                  <a:lnTo>
                    <a:pt x="143827" y="659763"/>
                  </a:lnTo>
                  <a:lnTo>
                    <a:pt x="143192" y="653083"/>
                  </a:lnTo>
                  <a:lnTo>
                    <a:pt x="142875" y="646086"/>
                  </a:lnTo>
                  <a:lnTo>
                    <a:pt x="142875" y="639088"/>
                  </a:lnTo>
                  <a:lnTo>
                    <a:pt x="143510" y="632090"/>
                  </a:lnTo>
                  <a:lnTo>
                    <a:pt x="144145" y="624775"/>
                  </a:lnTo>
                  <a:lnTo>
                    <a:pt x="145415" y="617777"/>
                  </a:lnTo>
                  <a:lnTo>
                    <a:pt x="146367" y="610461"/>
                  </a:lnTo>
                  <a:lnTo>
                    <a:pt x="148272" y="603782"/>
                  </a:lnTo>
                  <a:lnTo>
                    <a:pt x="149860" y="596466"/>
                  </a:lnTo>
                  <a:lnTo>
                    <a:pt x="154305" y="583425"/>
                  </a:lnTo>
                  <a:lnTo>
                    <a:pt x="159385" y="570702"/>
                  </a:lnTo>
                  <a:lnTo>
                    <a:pt x="164465" y="558933"/>
                  </a:lnTo>
                  <a:lnTo>
                    <a:pt x="169862" y="548436"/>
                  </a:lnTo>
                  <a:lnTo>
                    <a:pt x="174942" y="539212"/>
                  </a:lnTo>
                  <a:lnTo>
                    <a:pt x="180022" y="532214"/>
                  </a:lnTo>
                  <a:lnTo>
                    <a:pt x="182562" y="529034"/>
                  </a:lnTo>
                  <a:lnTo>
                    <a:pt x="184467" y="526807"/>
                  </a:lnTo>
                  <a:lnTo>
                    <a:pt x="186690" y="525535"/>
                  </a:lnTo>
                  <a:lnTo>
                    <a:pt x="188277" y="524262"/>
                  </a:lnTo>
                  <a:lnTo>
                    <a:pt x="198120" y="519491"/>
                  </a:lnTo>
                  <a:lnTo>
                    <a:pt x="207327" y="514720"/>
                  </a:lnTo>
                  <a:lnTo>
                    <a:pt x="216852" y="510585"/>
                  </a:lnTo>
                  <a:lnTo>
                    <a:pt x="226377" y="507086"/>
                  </a:lnTo>
                  <a:lnTo>
                    <a:pt x="235267" y="503587"/>
                  </a:lnTo>
                  <a:lnTo>
                    <a:pt x="244792" y="500407"/>
                  </a:lnTo>
                  <a:lnTo>
                    <a:pt x="253682" y="497862"/>
                  </a:lnTo>
                  <a:lnTo>
                    <a:pt x="262572" y="495317"/>
                  </a:lnTo>
                  <a:lnTo>
                    <a:pt x="271780" y="493409"/>
                  </a:lnTo>
                  <a:lnTo>
                    <a:pt x="280352" y="491501"/>
                  </a:lnTo>
                  <a:lnTo>
                    <a:pt x="288925" y="489910"/>
                  </a:lnTo>
                  <a:lnTo>
                    <a:pt x="298132" y="488638"/>
                  </a:lnTo>
                  <a:lnTo>
                    <a:pt x="306387" y="487365"/>
                  </a:lnTo>
                  <a:lnTo>
                    <a:pt x="314960" y="486729"/>
                  </a:lnTo>
                  <a:lnTo>
                    <a:pt x="323215" y="486093"/>
                  </a:lnTo>
                  <a:lnTo>
                    <a:pt x="331470" y="485775"/>
                  </a:lnTo>
                  <a:close/>
                  <a:moveTo>
                    <a:pt x="2394109" y="485775"/>
                  </a:moveTo>
                  <a:lnTo>
                    <a:pt x="2410607" y="485775"/>
                  </a:lnTo>
                  <a:lnTo>
                    <a:pt x="2418538" y="486093"/>
                  </a:lnTo>
                  <a:lnTo>
                    <a:pt x="2427104" y="486729"/>
                  </a:lnTo>
                  <a:lnTo>
                    <a:pt x="2435352" y="487365"/>
                  </a:lnTo>
                  <a:lnTo>
                    <a:pt x="2443918" y="488638"/>
                  </a:lnTo>
                  <a:lnTo>
                    <a:pt x="2452801" y="489910"/>
                  </a:lnTo>
                  <a:lnTo>
                    <a:pt x="2461367" y="491500"/>
                  </a:lnTo>
                  <a:lnTo>
                    <a:pt x="2470250" y="493409"/>
                  </a:lnTo>
                  <a:lnTo>
                    <a:pt x="2479451" y="495317"/>
                  </a:lnTo>
                  <a:lnTo>
                    <a:pt x="2488334" y="497862"/>
                  </a:lnTo>
                  <a:lnTo>
                    <a:pt x="2497534" y="500407"/>
                  </a:lnTo>
                  <a:lnTo>
                    <a:pt x="2506417" y="503587"/>
                  </a:lnTo>
                  <a:lnTo>
                    <a:pt x="2515935" y="507086"/>
                  </a:lnTo>
                  <a:lnTo>
                    <a:pt x="2525135" y="510585"/>
                  </a:lnTo>
                  <a:lnTo>
                    <a:pt x="2534653" y="514720"/>
                  </a:lnTo>
                  <a:lnTo>
                    <a:pt x="2543853" y="519491"/>
                  </a:lnTo>
                  <a:lnTo>
                    <a:pt x="2553371" y="524262"/>
                  </a:lnTo>
                  <a:lnTo>
                    <a:pt x="2555274" y="525535"/>
                  </a:lnTo>
                  <a:lnTo>
                    <a:pt x="2557178" y="526807"/>
                  </a:lnTo>
                  <a:lnTo>
                    <a:pt x="2559399" y="529033"/>
                  </a:lnTo>
                  <a:lnTo>
                    <a:pt x="2561620" y="532214"/>
                  </a:lnTo>
                  <a:lnTo>
                    <a:pt x="2566378" y="539212"/>
                  </a:lnTo>
                  <a:lnTo>
                    <a:pt x="2571772" y="548436"/>
                  </a:lnTo>
                  <a:lnTo>
                    <a:pt x="2577482" y="558933"/>
                  </a:lnTo>
                  <a:lnTo>
                    <a:pt x="2582558" y="570702"/>
                  </a:lnTo>
                  <a:lnTo>
                    <a:pt x="2587634" y="583425"/>
                  </a:lnTo>
                  <a:lnTo>
                    <a:pt x="2591759" y="596466"/>
                  </a:lnTo>
                  <a:lnTo>
                    <a:pt x="2593662" y="603782"/>
                  </a:lnTo>
                  <a:lnTo>
                    <a:pt x="2594931" y="610461"/>
                  </a:lnTo>
                  <a:lnTo>
                    <a:pt x="2596517" y="617777"/>
                  </a:lnTo>
                  <a:lnTo>
                    <a:pt x="2597786" y="624775"/>
                  </a:lnTo>
                  <a:lnTo>
                    <a:pt x="2598421" y="632090"/>
                  </a:lnTo>
                  <a:lnTo>
                    <a:pt x="2598738" y="639088"/>
                  </a:lnTo>
                  <a:lnTo>
                    <a:pt x="2598738" y="646086"/>
                  </a:lnTo>
                  <a:lnTo>
                    <a:pt x="2598421" y="653083"/>
                  </a:lnTo>
                  <a:lnTo>
                    <a:pt x="2598104" y="659763"/>
                  </a:lnTo>
                  <a:lnTo>
                    <a:pt x="2596517" y="666443"/>
                  </a:lnTo>
                  <a:lnTo>
                    <a:pt x="2594931" y="672804"/>
                  </a:lnTo>
                  <a:lnTo>
                    <a:pt x="2592710" y="679166"/>
                  </a:lnTo>
                  <a:lnTo>
                    <a:pt x="2590172" y="685209"/>
                  </a:lnTo>
                  <a:lnTo>
                    <a:pt x="2586683" y="690617"/>
                  </a:lnTo>
                  <a:lnTo>
                    <a:pt x="2583193" y="696024"/>
                  </a:lnTo>
                  <a:lnTo>
                    <a:pt x="2578434" y="700795"/>
                  </a:lnTo>
                  <a:lnTo>
                    <a:pt x="2580020" y="702067"/>
                  </a:lnTo>
                  <a:lnTo>
                    <a:pt x="2581607" y="703976"/>
                  </a:lnTo>
                  <a:lnTo>
                    <a:pt x="2582558" y="705884"/>
                  </a:lnTo>
                  <a:lnTo>
                    <a:pt x="2584145" y="708429"/>
                  </a:lnTo>
                  <a:lnTo>
                    <a:pt x="2586365" y="714790"/>
                  </a:lnTo>
                  <a:lnTo>
                    <a:pt x="2588269" y="722742"/>
                  </a:lnTo>
                  <a:lnTo>
                    <a:pt x="2590172" y="732285"/>
                  </a:lnTo>
                  <a:lnTo>
                    <a:pt x="2591441" y="742781"/>
                  </a:lnTo>
                  <a:lnTo>
                    <a:pt x="2592076" y="753914"/>
                  </a:lnTo>
                  <a:lnTo>
                    <a:pt x="2592393" y="766637"/>
                  </a:lnTo>
                  <a:lnTo>
                    <a:pt x="2592076" y="779678"/>
                  </a:lnTo>
                  <a:lnTo>
                    <a:pt x="2591441" y="792083"/>
                  </a:lnTo>
                  <a:lnTo>
                    <a:pt x="2589855" y="803534"/>
                  </a:lnTo>
                  <a:lnTo>
                    <a:pt x="2587634" y="813076"/>
                  </a:lnTo>
                  <a:lnTo>
                    <a:pt x="2585414" y="821346"/>
                  </a:lnTo>
                  <a:lnTo>
                    <a:pt x="2584145" y="824845"/>
                  </a:lnTo>
                  <a:lnTo>
                    <a:pt x="2582558" y="827390"/>
                  </a:lnTo>
                  <a:lnTo>
                    <a:pt x="2581289" y="829616"/>
                  </a:lnTo>
                  <a:lnTo>
                    <a:pt x="2579703" y="831207"/>
                  </a:lnTo>
                  <a:lnTo>
                    <a:pt x="2577799" y="832479"/>
                  </a:lnTo>
                  <a:lnTo>
                    <a:pt x="2576213" y="832797"/>
                  </a:lnTo>
                  <a:lnTo>
                    <a:pt x="2574627" y="832479"/>
                  </a:lnTo>
                  <a:lnTo>
                    <a:pt x="2573358" y="831525"/>
                  </a:lnTo>
                  <a:lnTo>
                    <a:pt x="2571772" y="830252"/>
                  </a:lnTo>
                  <a:lnTo>
                    <a:pt x="2570503" y="828344"/>
                  </a:lnTo>
                  <a:lnTo>
                    <a:pt x="2569234" y="826117"/>
                  </a:lnTo>
                  <a:lnTo>
                    <a:pt x="2567965" y="822936"/>
                  </a:lnTo>
                  <a:lnTo>
                    <a:pt x="2565744" y="816257"/>
                  </a:lnTo>
                  <a:lnTo>
                    <a:pt x="2562889" y="826753"/>
                  </a:lnTo>
                  <a:lnTo>
                    <a:pt x="2559399" y="836932"/>
                  </a:lnTo>
                  <a:lnTo>
                    <a:pt x="2555592" y="846792"/>
                  </a:lnTo>
                  <a:lnTo>
                    <a:pt x="2551785" y="856971"/>
                  </a:lnTo>
                  <a:lnTo>
                    <a:pt x="2547343" y="866195"/>
                  </a:lnTo>
                  <a:lnTo>
                    <a:pt x="2542902" y="875737"/>
                  </a:lnTo>
                  <a:lnTo>
                    <a:pt x="2537825" y="885280"/>
                  </a:lnTo>
                  <a:lnTo>
                    <a:pt x="2533067" y="893868"/>
                  </a:lnTo>
                  <a:lnTo>
                    <a:pt x="2527356" y="902774"/>
                  </a:lnTo>
                  <a:lnTo>
                    <a:pt x="2522280" y="911044"/>
                  </a:lnTo>
                  <a:lnTo>
                    <a:pt x="2516252" y="919314"/>
                  </a:lnTo>
                  <a:lnTo>
                    <a:pt x="2510224" y="927266"/>
                  </a:lnTo>
                  <a:lnTo>
                    <a:pt x="2504197" y="934900"/>
                  </a:lnTo>
                  <a:lnTo>
                    <a:pt x="2497851" y="941897"/>
                  </a:lnTo>
                  <a:lnTo>
                    <a:pt x="2491824" y="949213"/>
                  </a:lnTo>
                  <a:lnTo>
                    <a:pt x="2484844" y="955893"/>
                  </a:lnTo>
                  <a:lnTo>
                    <a:pt x="2478499" y="962254"/>
                  </a:lnTo>
                  <a:lnTo>
                    <a:pt x="2472154" y="968298"/>
                  </a:lnTo>
                  <a:lnTo>
                    <a:pt x="2465492" y="974023"/>
                  </a:lnTo>
                  <a:lnTo>
                    <a:pt x="2458829" y="979430"/>
                  </a:lnTo>
                  <a:lnTo>
                    <a:pt x="2452167" y="984202"/>
                  </a:lnTo>
                  <a:lnTo>
                    <a:pt x="2445505" y="988654"/>
                  </a:lnTo>
                  <a:lnTo>
                    <a:pt x="2439159" y="992789"/>
                  </a:lnTo>
                  <a:lnTo>
                    <a:pt x="2432814" y="996607"/>
                  </a:lnTo>
                  <a:lnTo>
                    <a:pt x="2426469" y="1000105"/>
                  </a:lnTo>
                  <a:lnTo>
                    <a:pt x="2420124" y="1002968"/>
                  </a:lnTo>
                  <a:lnTo>
                    <a:pt x="2413462" y="1005831"/>
                  </a:lnTo>
                  <a:lnTo>
                    <a:pt x="2408069" y="1007421"/>
                  </a:lnTo>
                  <a:lnTo>
                    <a:pt x="2402041" y="1009330"/>
                  </a:lnTo>
                  <a:lnTo>
                    <a:pt x="2396330" y="1010602"/>
                  </a:lnTo>
                  <a:lnTo>
                    <a:pt x="2390937" y="1011238"/>
                  </a:lnTo>
                  <a:lnTo>
                    <a:pt x="2385861" y="1011238"/>
                  </a:lnTo>
                  <a:lnTo>
                    <a:pt x="2379516" y="1011238"/>
                  </a:lnTo>
                  <a:lnTo>
                    <a:pt x="2372536" y="1010602"/>
                  </a:lnTo>
                  <a:lnTo>
                    <a:pt x="2366191" y="1009330"/>
                  </a:lnTo>
                  <a:lnTo>
                    <a:pt x="2359529" y="1008057"/>
                  </a:lnTo>
                  <a:lnTo>
                    <a:pt x="2352866" y="1006149"/>
                  </a:lnTo>
                  <a:lnTo>
                    <a:pt x="2345887" y="1003286"/>
                  </a:lnTo>
                  <a:lnTo>
                    <a:pt x="2338907" y="1000742"/>
                  </a:lnTo>
                  <a:lnTo>
                    <a:pt x="2331928" y="997243"/>
                  </a:lnTo>
                  <a:lnTo>
                    <a:pt x="2325265" y="993744"/>
                  </a:lnTo>
                  <a:lnTo>
                    <a:pt x="2318286" y="989609"/>
                  </a:lnTo>
                  <a:lnTo>
                    <a:pt x="2311306" y="984838"/>
                  </a:lnTo>
                  <a:lnTo>
                    <a:pt x="2304644" y="980067"/>
                  </a:lnTo>
                  <a:lnTo>
                    <a:pt x="2297981" y="974659"/>
                  </a:lnTo>
                  <a:lnTo>
                    <a:pt x="2291636" y="969252"/>
                  </a:lnTo>
                  <a:lnTo>
                    <a:pt x="2284974" y="963208"/>
                  </a:lnTo>
                  <a:lnTo>
                    <a:pt x="2278629" y="957165"/>
                  </a:lnTo>
                  <a:lnTo>
                    <a:pt x="2272284" y="950167"/>
                  </a:lnTo>
                  <a:lnTo>
                    <a:pt x="2266256" y="943170"/>
                  </a:lnTo>
                  <a:lnTo>
                    <a:pt x="2260545" y="935536"/>
                  </a:lnTo>
                  <a:lnTo>
                    <a:pt x="2255152" y="927584"/>
                  </a:lnTo>
                  <a:lnTo>
                    <a:pt x="2249759" y="919314"/>
                  </a:lnTo>
                  <a:lnTo>
                    <a:pt x="2244365" y="911044"/>
                  </a:lnTo>
                  <a:lnTo>
                    <a:pt x="2239924" y="902138"/>
                  </a:lnTo>
                  <a:lnTo>
                    <a:pt x="2235482" y="892913"/>
                  </a:lnTo>
                  <a:lnTo>
                    <a:pt x="2231041" y="883689"/>
                  </a:lnTo>
                  <a:lnTo>
                    <a:pt x="2227234" y="873829"/>
                  </a:lnTo>
                  <a:lnTo>
                    <a:pt x="2223744" y="863650"/>
                  </a:lnTo>
                  <a:lnTo>
                    <a:pt x="2220571" y="853154"/>
                  </a:lnTo>
                  <a:lnTo>
                    <a:pt x="2217716" y="842657"/>
                  </a:lnTo>
                  <a:lnTo>
                    <a:pt x="2215178" y="831525"/>
                  </a:lnTo>
                  <a:lnTo>
                    <a:pt x="2213275" y="820392"/>
                  </a:lnTo>
                  <a:lnTo>
                    <a:pt x="2211688" y="808623"/>
                  </a:lnTo>
                  <a:lnTo>
                    <a:pt x="2211371" y="809577"/>
                  </a:lnTo>
                  <a:lnTo>
                    <a:pt x="2211054" y="809577"/>
                  </a:lnTo>
                  <a:lnTo>
                    <a:pt x="2210737" y="808623"/>
                  </a:lnTo>
                  <a:lnTo>
                    <a:pt x="2210419" y="807669"/>
                  </a:lnTo>
                  <a:lnTo>
                    <a:pt x="2208833" y="802898"/>
                  </a:lnTo>
                  <a:lnTo>
                    <a:pt x="2207564" y="796536"/>
                  </a:lnTo>
                  <a:lnTo>
                    <a:pt x="2204391" y="779042"/>
                  </a:lnTo>
                  <a:lnTo>
                    <a:pt x="2201536" y="757413"/>
                  </a:lnTo>
                  <a:lnTo>
                    <a:pt x="2198998" y="735465"/>
                  </a:lnTo>
                  <a:lnTo>
                    <a:pt x="2198364" y="725287"/>
                  </a:lnTo>
                  <a:lnTo>
                    <a:pt x="2198046" y="716063"/>
                  </a:lnTo>
                  <a:lnTo>
                    <a:pt x="2197412" y="708429"/>
                  </a:lnTo>
                  <a:lnTo>
                    <a:pt x="2198046" y="702067"/>
                  </a:lnTo>
                  <a:lnTo>
                    <a:pt x="2198364" y="699841"/>
                  </a:lnTo>
                  <a:lnTo>
                    <a:pt x="2198681" y="698250"/>
                  </a:lnTo>
                  <a:lnTo>
                    <a:pt x="2199315" y="697296"/>
                  </a:lnTo>
                  <a:lnTo>
                    <a:pt x="2200267" y="696660"/>
                  </a:lnTo>
                  <a:lnTo>
                    <a:pt x="2201219" y="697296"/>
                  </a:lnTo>
                  <a:lnTo>
                    <a:pt x="2202488" y="697932"/>
                  </a:lnTo>
                  <a:lnTo>
                    <a:pt x="2204074" y="699205"/>
                  </a:lnTo>
                  <a:lnTo>
                    <a:pt x="2205026" y="700159"/>
                  </a:lnTo>
                  <a:lnTo>
                    <a:pt x="2204391" y="687118"/>
                  </a:lnTo>
                  <a:lnTo>
                    <a:pt x="2204074" y="673440"/>
                  </a:lnTo>
                  <a:lnTo>
                    <a:pt x="2204709" y="659127"/>
                  </a:lnTo>
                  <a:lnTo>
                    <a:pt x="2205343" y="651493"/>
                  </a:lnTo>
                  <a:lnTo>
                    <a:pt x="2206295" y="643541"/>
                  </a:lnTo>
                  <a:lnTo>
                    <a:pt x="2209150" y="646086"/>
                  </a:lnTo>
                  <a:lnTo>
                    <a:pt x="2212323" y="647676"/>
                  </a:lnTo>
                  <a:lnTo>
                    <a:pt x="2215495" y="649267"/>
                  </a:lnTo>
                  <a:lnTo>
                    <a:pt x="2218985" y="650539"/>
                  </a:lnTo>
                  <a:lnTo>
                    <a:pt x="2222475" y="651493"/>
                  </a:lnTo>
                  <a:lnTo>
                    <a:pt x="2225965" y="652129"/>
                  </a:lnTo>
                  <a:lnTo>
                    <a:pt x="2229772" y="652447"/>
                  </a:lnTo>
                  <a:lnTo>
                    <a:pt x="2233896" y="652447"/>
                  </a:lnTo>
                  <a:lnTo>
                    <a:pt x="2238020" y="652447"/>
                  </a:lnTo>
                  <a:lnTo>
                    <a:pt x="2242145" y="652129"/>
                  </a:lnTo>
                  <a:lnTo>
                    <a:pt x="2251028" y="650539"/>
                  </a:lnTo>
                  <a:lnTo>
                    <a:pt x="2259911" y="648312"/>
                  </a:lnTo>
                  <a:lnTo>
                    <a:pt x="2269746" y="645132"/>
                  </a:lnTo>
                  <a:lnTo>
                    <a:pt x="2279581" y="641315"/>
                  </a:lnTo>
                  <a:lnTo>
                    <a:pt x="2289733" y="637180"/>
                  </a:lnTo>
                  <a:lnTo>
                    <a:pt x="2300519" y="632726"/>
                  </a:lnTo>
                  <a:lnTo>
                    <a:pt x="2310989" y="627955"/>
                  </a:lnTo>
                  <a:lnTo>
                    <a:pt x="2333514" y="616823"/>
                  </a:lnTo>
                  <a:lnTo>
                    <a:pt x="2356991" y="605690"/>
                  </a:lnTo>
                  <a:lnTo>
                    <a:pt x="2345569" y="610461"/>
                  </a:lnTo>
                  <a:lnTo>
                    <a:pt x="2334466" y="615868"/>
                  </a:lnTo>
                  <a:lnTo>
                    <a:pt x="2324948" y="620322"/>
                  </a:lnTo>
                  <a:lnTo>
                    <a:pt x="2315430" y="624138"/>
                  </a:lnTo>
                  <a:lnTo>
                    <a:pt x="2306865" y="626683"/>
                  </a:lnTo>
                  <a:lnTo>
                    <a:pt x="2298616" y="628910"/>
                  </a:lnTo>
                  <a:lnTo>
                    <a:pt x="2290367" y="630182"/>
                  </a:lnTo>
                  <a:lnTo>
                    <a:pt x="2282436" y="630818"/>
                  </a:lnTo>
                  <a:lnTo>
                    <a:pt x="2275456" y="630818"/>
                  </a:lnTo>
                  <a:lnTo>
                    <a:pt x="2268160" y="630500"/>
                  </a:lnTo>
                  <a:lnTo>
                    <a:pt x="2261497" y="629228"/>
                  </a:lnTo>
                  <a:lnTo>
                    <a:pt x="2255152" y="627955"/>
                  </a:lnTo>
                  <a:lnTo>
                    <a:pt x="2248807" y="626047"/>
                  </a:lnTo>
                  <a:lnTo>
                    <a:pt x="2243096" y="623502"/>
                  </a:lnTo>
                  <a:lnTo>
                    <a:pt x="2237703" y="620640"/>
                  </a:lnTo>
                  <a:lnTo>
                    <a:pt x="2232627" y="617777"/>
                  </a:lnTo>
                  <a:lnTo>
                    <a:pt x="2227551" y="614278"/>
                  </a:lnTo>
                  <a:lnTo>
                    <a:pt x="2223109" y="610779"/>
                  </a:lnTo>
                  <a:lnTo>
                    <a:pt x="2218985" y="607280"/>
                  </a:lnTo>
                  <a:lnTo>
                    <a:pt x="2214861" y="603463"/>
                  </a:lnTo>
                  <a:lnTo>
                    <a:pt x="2211371" y="599647"/>
                  </a:lnTo>
                  <a:lnTo>
                    <a:pt x="2208198" y="595512"/>
                  </a:lnTo>
                  <a:lnTo>
                    <a:pt x="2202171" y="587878"/>
                  </a:lnTo>
                  <a:lnTo>
                    <a:pt x="2197412" y="581198"/>
                  </a:lnTo>
                  <a:lnTo>
                    <a:pt x="2193922" y="574837"/>
                  </a:lnTo>
                  <a:lnTo>
                    <a:pt x="2191701" y="569747"/>
                  </a:lnTo>
                  <a:lnTo>
                    <a:pt x="2189163" y="565612"/>
                  </a:lnTo>
                  <a:lnTo>
                    <a:pt x="2191067" y="564340"/>
                  </a:lnTo>
                  <a:lnTo>
                    <a:pt x="2196777" y="559569"/>
                  </a:lnTo>
                  <a:lnTo>
                    <a:pt x="2205343" y="552889"/>
                  </a:lnTo>
                  <a:lnTo>
                    <a:pt x="2217399" y="544301"/>
                  </a:lnTo>
                  <a:lnTo>
                    <a:pt x="2225013" y="539848"/>
                  </a:lnTo>
                  <a:lnTo>
                    <a:pt x="2232944" y="534759"/>
                  </a:lnTo>
                  <a:lnTo>
                    <a:pt x="2241510" y="529670"/>
                  </a:lnTo>
                  <a:lnTo>
                    <a:pt x="2251028" y="524580"/>
                  </a:lnTo>
                  <a:lnTo>
                    <a:pt x="2260545" y="519491"/>
                  </a:lnTo>
                  <a:lnTo>
                    <a:pt x="2271649" y="514402"/>
                  </a:lnTo>
                  <a:lnTo>
                    <a:pt x="2282753" y="509631"/>
                  </a:lnTo>
                  <a:lnTo>
                    <a:pt x="2294809" y="505178"/>
                  </a:lnTo>
                  <a:lnTo>
                    <a:pt x="2307182" y="501043"/>
                  </a:lnTo>
                  <a:lnTo>
                    <a:pt x="2320506" y="497226"/>
                  </a:lnTo>
                  <a:lnTo>
                    <a:pt x="2334466" y="493409"/>
                  </a:lnTo>
                  <a:lnTo>
                    <a:pt x="2348742" y="490864"/>
                  </a:lnTo>
                  <a:lnTo>
                    <a:pt x="2363336" y="488638"/>
                  </a:lnTo>
                  <a:lnTo>
                    <a:pt x="2378564" y="486729"/>
                  </a:lnTo>
                  <a:lnTo>
                    <a:pt x="2394109" y="485775"/>
                  </a:lnTo>
                  <a:close/>
                  <a:moveTo>
                    <a:pt x="1429386" y="468312"/>
                  </a:moveTo>
                  <a:lnTo>
                    <a:pt x="1442086" y="468630"/>
                  </a:lnTo>
                  <a:lnTo>
                    <a:pt x="1454151" y="469899"/>
                  </a:lnTo>
                  <a:lnTo>
                    <a:pt x="1465898" y="471802"/>
                  </a:lnTo>
                  <a:lnTo>
                    <a:pt x="1477011" y="474023"/>
                  </a:lnTo>
                  <a:lnTo>
                    <a:pt x="1487488" y="476562"/>
                  </a:lnTo>
                  <a:lnTo>
                    <a:pt x="1497649" y="479734"/>
                  </a:lnTo>
                  <a:lnTo>
                    <a:pt x="1507491" y="482907"/>
                  </a:lnTo>
                  <a:lnTo>
                    <a:pt x="1516699" y="486714"/>
                  </a:lnTo>
                  <a:lnTo>
                    <a:pt x="1525271" y="490522"/>
                  </a:lnTo>
                  <a:lnTo>
                    <a:pt x="1533526" y="494646"/>
                  </a:lnTo>
                  <a:lnTo>
                    <a:pt x="1541146" y="498771"/>
                  </a:lnTo>
                  <a:lnTo>
                    <a:pt x="1547814" y="502896"/>
                  </a:lnTo>
                  <a:lnTo>
                    <a:pt x="1554164" y="507020"/>
                  </a:lnTo>
                  <a:lnTo>
                    <a:pt x="1565594" y="514952"/>
                  </a:lnTo>
                  <a:lnTo>
                    <a:pt x="1574166" y="522250"/>
                  </a:lnTo>
                  <a:lnTo>
                    <a:pt x="1580516" y="527643"/>
                  </a:lnTo>
                  <a:lnTo>
                    <a:pt x="1585596" y="532720"/>
                  </a:lnTo>
                  <a:lnTo>
                    <a:pt x="1584009" y="536527"/>
                  </a:lnTo>
                  <a:lnTo>
                    <a:pt x="1581469" y="540652"/>
                  </a:lnTo>
                  <a:lnTo>
                    <a:pt x="1578611" y="546046"/>
                  </a:lnTo>
                  <a:lnTo>
                    <a:pt x="1574484" y="552074"/>
                  </a:lnTo>
                  <a:lnTo>
                    <a:pt x="1569721" y="558419"/>
                  </a:lnTo>
                  <a:lnTo>
                    <a:pt x="1563054" y="565399"/>
                  </a:lnTo>
                  <a:lnTo>
                    <a:pt x="1559879" y="568572"/>
                  </a:lnTo>
                  <a:lnTo>
                    <a:pt x="1556386" y="571745"/>
                  </a:lnTo>
                  <a:lnTo>
                    <a:pt x="1552259" y="575235"/>
                  </a:lnTo>
                  <a:lnTo>
                    <a:pt x="1548131" y="577773"/>
                  </a:lnTo>
                  <a:lnTo>
                    <a:pt x="1543686" y="580311"/>
                  </a:lnTo>
                  <a:lnTo>
                    <a:pt x="1538606" y="582850"/>
                  </a:lnTo>
                  <a:lnTo>
                    <a:pt x="1533844" y="584753"/>
                  </a:lnTo>
                  <a:lnTo>
                    <a:pt x="1528446" y="586657"/>
                  </a:lnTo>
                  <a:lnTo>
                    <a:pt x="1523049" y="588243"/>
                  </a:lnTo>
                  <a:lnTo>
                    <a:pt x="1517016" y="588878"/>
                  </a:lnTo>
                  <a:lnTo>
                    <a:pt x="1510984" y="589512"/>
                  </a:lnTo>
                  <a:lnTo>
                    <a:pt x="1503999" y="589512"/>
                  </a:lnTo>
                  <a:lnTo>
                    <a:pt x="1497331" y="588878"/>
                  </a:lnTo>
                  <a:lnTo>
                    <a:pt x="1490346" y="587926"/>
                  </a:lnTo>
                  <a:lnTo>
                    <a:pt x="1483043" y="586022"/>
                  </a:lnTo>
                  <a:lnTo>
                    <a:pt x="1475106" y="583484"/>
                  </a:lnTo>
                  <a:lnTo>
                    <a:pt x="1467168" y="580311"/>
                  </a:lnTo>
                  <a:lnTo>
                    <a:pt x="1458913" y="576187"/>
                  </a:lnTo>
                  <a:lnTo>
                    <a:pt x="1449388" y="571745"/>
                  </a:lnTo>
                  <a:lnTo>
                    <a:pt x="1439546" y="567620"/>
                  </a:lnTo>
                  <a:lnTo>
                    <a:pt x="1479233" y="586657"/>
                  </a:lnTo>
                  <a:lnTo>
                    <a:pt x="1498284" y="594906"/>
                  </a:lnTo>
                  <a:lnTo>
                    <a:pt x="1506856" y="598714"/>
                  </a:lnTo>
                  <a:lnTo>
                    <a:pt x="1515746" y="601886"/>
                  </a:lnTo>
                  <a:lnTo>
                    <a:pt x="1524001" y="604425"/>
                  </a:lnTo>
                  <a:lnTo>
                    <a:pt x="1531939" y="606646"/>
                  </a:lnTo>
                  <a:lnTo>
                    <a:pt x="1539559" y="607915"/>
                  </a:lnTo>
                  <a:lnTo>
                    <a:pt x="1546544" y="608232"/>
                  </a:lnTo>
                  <a:lnTo>
                    <a:pt x="1550036" y="608232"/>
                  </a:lnTo>
                  <a:lnTo>
                    <a:pt x="1553529" y="607915"/>
                  </a:lnTo>
                  <a:lnTo>
                    <a:pt x="1556704" y="607280"/>
                  </a:lnTo>
                  <a:lnTo>
                    <a:pt x="1559879" y="606646"/>
                  </a:lnTo>
                  <a:lnTo>
                    <a:pt x="1562736" y="605376"/>
                  </a:lnTo>
                  <a:lnTo>
                    <a:pt x="1565594" y="604107"/>
                  </a:lnTo>
                  <a:lnTo>
                    <a:pt x="1568451" y="602521"/>
                  </a:lnTo>
                  <a:lnTo>
                    <a:pt x="1570674" y="600617"/>
                  </a:lnTo>
                  <a:lnTo>
                    <a:pt x="1571944" y="607280"/>
                  </a:lnTo>
                  <a:lnTo>
                    <a:pt x="1572261" y="614260"/>
                  </a:lnTo>
                  <a:lnTo>
                    <a:pt x="1572896" y="626634"/>
                  </a:lnTo>
                  <a:lnTo>
                    <a:pt x="1572579" y="638691"/>
                  </a:lnTo>
                  <a:lnTo>
                    <a:pt x="1572261" y="649795"/>
                  </a:lnTo>
                  <a:lnTo>
                    <a:pt x="1574166" y="647574"/>
                  </a:lnTo>
                  <a:lnTo>
                    <a:pt x="1575119" y="647257"/>
                  </a:lnTo>
                  <a:lnTo>
                    <a:pt x="1576389" y="646940"/>
                  </a:lnTo>
                  <a:lnTo>
                    <a:pt x="1577976" y="647257"/>
                  </a:lnTo>
                  <a:lnTo>
                    <a:pt x="1578929" y="647892"/>
                  </a:lnTo>
                  <a:lnTo>
                    <a:pt x="1580516" y="649478"/>
                  </a:lnTo>
                  <a:lnTo>
                    <a:pt x="1582104" y="651382"/>
                  </a:lnTo>
                  <a:lnTo>
                    <a:pt x="1583056" y="653920"/>
                  </a:lnTo>
                  <a:lnTo>
                    <a:pt x="1584326" y="656775"/>
                  </a:lnTo>
                  <a:lnTo>
                    <a:pt x="1586549" y="663756"/>
                  </a:lnTo>
                  <a:lnTo>
                    <a:pt x="1588136" y="672322"/>
                  </a:lnTo>
                  <a:lnTo>
                    <a:pt x="1589406" y="682158"/>
                  </a:lnTo>
                  <a:lnTo>
                    <a:pt x="1590359" y="692945"/>
                  </a:lnTo>
                  <a:lnTo>
                    <a:pt x="1590676" y="704685"/>
                  </a:lnTo>
                  <a:lnTo>
                    <a:pt x="1590359" y="716424"/>
                  </a:lnTo>
                  <a:lnTo>
                    <a:pt x="1589406" y="727211"/>
                  </a:lnTo>
                  <a:lnTo>
                    <a:pt x="1588136" y="737047"/>
                  </a:lnTo>
                  <a:lnTo>
                    <a:pt x="1586549" y="745613"/>
                  </a:lnTo>
                  <a:lnTo>
                    <a:pt x="1584326" y="752911"/>
                  </a:lnTo>
                  <a:lnTo>
                    <a:pt x="1583056" y="755449"/>
                  </a:lnTo>
                  <a:lnTo>
                    <a:pt x="1582104" y="757987"/>
                  </a:lnTo>
                  <a:lnTo>
                    <a:pt x="1580516" y="759891"/>
                  </a:lnTo>
                  <a:lnTo>
                    <a:pt x="1578929" y="761477"/>
                  </a:lnTo>
                  <a:lnTo>
                    <a:pt x="1577976" y="762112"/>
                  </a:lnTo>
                  <a:lnTo>
                    <a:pt x="1576389" y="762429"/>
                  </a:lnTo>
                  <a:lnTo>
                    <a:pt x="1574801" y="762112"/>
                  </a:lnTo>
                  <a:lnTo>
                    <a:pt x="1573214" y="761160"/>
                  </a:lnTo>
                  <a:lnTo>
                    <a:pt x="1571944" y="759573"/>
                  </a:lnTo>
                  <a:lnTo>
                    <a:pt x="1570674" y="757670"/>
                  </a:lnTo>
                  <a:lnTo>
                    <a:pt x="1569086" y="755131"/>
                  </a:lnTo>
                  <a:lnTo>
                    <a:pt x="1568134" y="751641"/>
                  </a:lnTo>
                  <a:lnTo>
                    <a:pt x="1565911" y="744027"/>
                  </a:lnTo>
                  <a:lnTo>
                    <a:pt x="1564641" y="754180"/>
                  </a:lnTo>
                  <a:lnTo>
                    <a:pt x="1562736" y="764015"/>
                  </a:lnTo>
                  <a:lnTo>
                    <a:pt x="1560831" y="773851"/>
                  </a:lnTo>
                  <a:lnTo>
                    <a:pt x="1558291" y="782735"/>
                  </a:lnTo>
                  <a:lnTo>
                    <a:pt x="1555751" y="792253"/>
                  </a:lnTo>
                  <a:lnTo>
                    <a:pt x="1552576" y="800819"/>
                  </a:lnTo>
                  <a:lnTo>
                    <a:pt x="1549401" y="809703"/>
                  </a:lnTo>
                  <a:lnTo>
                    <a:pt x="1545591" y="817953"/>
                  </a:lnTo>
                  <a:lnTo>
                    <a:pt x="1541781" y="825567"/>
                  </a:lnTo>
                  <a:lnTo>
                    <a:pt x="1537336" y="833182"/>
                  </a:lnTo>
                  <a:lnTo>
                    <a:pt x="1532574" y="840797"/>
                  </a:lnTo>
                  <a:lnTo>
                    <a:pt x="1528129" y="847777"/>
                  </a:lnTo>
                  <a:lnTo>
                    <a:pt x="1523366" y="854757"/>
                  </a:lnTo>
                  <a:lnTo>
                    <a:pt x="1518286" y="861102"/>
                  </a:lnTo>
                  <a:lnTo>
                    <a:pt x="1513206" y="867448"/>
                  </a:lnTo>
                  <a:lnTo>
                    <a:pt x="1507491" y="873476"/>
                  </a:lnTo>
                  <a:lnTo>
                    <a:pt x="1502411" y="878553"/>
                  </a:lnTo>
                  <a:lnTo>
                    <a:pt x="1496696" y="883946"/>
                  </a:lnTo>
                  <a:lnTo>
                    <a:pt x="1490663" y="889340"/>
                  </a:lnTo>
                  <a:lnTo>
                    <a:pt x="1484948" y="893782"/>
                  </a:lnTo>
                  <a:lnTo>
                    <a:pt x="1478916" y="897907"/>
                  </a:lnTo>
                  <a:lnTo>
                    <a:pt x="1472883" y="901714"/>
                  </a:lnTo>
                  <a:lnTo>
                    <a:pt x="1466851" y="905521"/>
                  </a:lnTo>
                  <a:lnTo>
                    <a:pt x="1460818" y="908377"/>
                  </a:lnTo>
                  <a:lnTo>
                    <a:pt x="1454786" y="911232"/>
                  </a:lnTo>
                  <a:lnTo>
                    <a:pt x="1448753" y="914088"/>
                  </a:lnTo>
                  <a:lnTo>
                    <a:pt x="1442721" y="915991"/>
                  </a:lnTo>
                  <a:lnTo>
                    <a:pt x="1437323" y="917895"/>
                  </a:lnTo>
                  <a:lnTo>
                    <a:pt x="1431291" y="918847"/>
                  </a:lnTo>
                  <a:lnTo>
                    <a:pt x="1425576" y="920116"/>
                  </a:lnTo>
                  <a:lnTo>
                    <a:pt x="1419861" y="920751"/>
                  </a:lnTo>
                  <a:lnTo>
                    <a:pt x="1414146" y="920751"/>
                  </a:lnTo>
                  <a:lnTo>
                    <a:pt x="1409701" y="920751"/>
                  </a:lnTo>
                  <a:lnTo>
                    <a:pt x="1404938" y="920116"/>
                  </a:lnTo>
                  <a:lnTo>
                    <a:pt x="1399858" y="918847"/>
                  </a:lnTo>
                  <a:lnTo>
                    <a:pt x="1394778" y="917260"/>
                  </a:lnTo>
                  <a:lnTo>
                    <a:pt x="1389381" y="915357"/>
                  </a:lnTo>
                  <a:lnTo>
                    <a:pt x="1384301" y="913770"/>
                  </a:lnTo>
                  <a:lnTo>
                    <a:pt x="1378903" y="910915"/>
                  </a:lnTo>
                  <a:lnTo>
                    <a:pt x="1373188" y="908059"/>
                  </a:lnTo>
                  <a:lnTo>
                    <a:pt x="1367791" y="904569"/>
                  </a:lnTo>
                  <a:lnTo>
                    <a:pt x="1362076" y="900762"/>
                  </a:lnTo>
                  <a:lnTo>
                    <a:pt x="1356043" y="896955"/>
                  </a:lnTo>
                  <a:lnTo>
                    <a:pt x="1350328" y="892513"/>
                  </a:lnTo>
                  <a:lnTo>
                    <a:pt x="1344296" y="888071"/>
                  </a:lnTo>
                  <a:lnTo>
                    <a:pt x="1338581" y="883312"/>
                  </a:lnTo>
                  <a:lnTo>
                    <a:pt x="1333183" y="877918"/>
                  </a:lnTo>
                  <a:lnTo>
                    <a:pt x="1327468" y="872207"/>
                  </a:lnTo>
                  <a:lnTo>
                    <a:pt x="1321753" y="866813"/>
                  </a:lnTo>
                  <a:lnTo>
                    <a:pt x="1316038" y="860151"/>
                  </a:lnTo>
                  <a:lnTo>
                    <a:pt x="1310641" y="854122"/>
                  </a:lnTo>
                  <a:lnTo>
                    <a:pt x="1305243" y="847459"/>
                  </a:lnTo>
                  <a:lnTo>
                    <a:pt x="1299846" y="840797"/>
                  </a:lnTo>
                  <a:lnTo>
                    <a:pt x="1295083" y="833499"/>
                  </a:lnTo>
                  <a:lnTo>
                    <a:pt x="1290321" y="826202"/>
                  </a:lnTo>
                  <a:lnTo>
                    <a:pt x="1285558" y="818587"/>
                  </a:lnTo>
                  <a:lnTo>
                    <a:pt x="1281113" y="810655"/>
                  </a:lnTo>
                  <a:lnTo>
                    <a:pt x="1276668" y="802723"/>
                  </a:lnTo>
                  <a:lnTo>
                    <a:pt x="1272858" y="794474"/>
                  </a:lnTo>
                  <a:lnTo>
                    <a:pt x="1269048" y="786225"/>
                  </a:lnTo>
                  <a:lnTo>
                    <a:pt x="1265238" y="777658"/>
                  </a:lnTo>
                  <a:lnTo>
                    <a:pt x="1262381" y="768457"/>
                  </a:lnTo>
                  <a:lnTo>
                    <a:pt x="1259523" y="759891"/>
                  </a:lnTo>
                  <a:lnTo>
                    <a:pt x="1256983" y="751007"/>
                  </a:lnTo>
                  <a:lnTo>
                    <a:pt x="1254761" y="757035"/>
                  </a:lnTo>
                  <a:lnTo>
                    <a:pt x="1252538" y="761477"/>
                  </a:lnTo>
                  <a:lnTo>
                    <a:pt x="1251586" y="763063"/>
                  </a:lnTo>
                  <a:lnTo>
                    <a:pt x="1250316" y="764015"/>
                  </a:lnTo>
                  <a:lnTo>
                    <a:pt x="1248728" y="764967"/>
                  </a:lnTo>
                  <a:lnTo>
                    <a:pt x="1247776" y="765284"/>
                  </a:lnTo>
                  <a:lnTo>
                    <a:pt x="1246188" y="764967"/>
                  </a:lnTo>
                  <a:lnTo>
                    <a:pt x="1244601" y="764015"/>
                  </a:lnTo>
                  <a:lnTo>
                    <a:pt x="1243648" y="762429"/>
                  </a:lnTo>
                  <a:lnTo>
                    <a:pt x="1242061" y="760842"/>
                  </a:lnTo>
                  <a:lnTo>
                    <a:pt x="1240791" y="758304"/>
                  </a:lnTo>
                  <a:lnTo>
                    <a:pt x="1239838" y="755449"/>
                  </a:lnTo>
                  <a:lnTo>
                    <a:pt x="1237616" y="748151"/>
                  </a:lnTo>
                  <a:lnTo>
                    <a:pt x="1236028" y="739585"/>
                  </a:lnTo>
                  <a:lnTo>
                    <a:pt x="1234441" y="729749"/>
                  </a:lnTo>
                  <a:lnTo>
                    <a:pt x="1233806" y="718962"/>
                  </a:lnTo>
                  <a:lnTo>
                    <a:pt x="1233488" y="707223"/>
                  </a:lnTo>
                  <a:lnTo>
                    <a:pt x="1233806" y="695801"/>
                  </a:lnTo>
                  <a:lnTo>
                    <a:pt x="1234441" y="684696"/>
                  </a:lnTo>
                  <a:lnTo>
                    <a:pt x="1236028" y="675178"/>
                  </a:lnTo>
                  <a:lnTo>
                    <a:pt x="1237616" y="666294"/>
                  </a:lnTo>
                  <a:lnTo>
                    <a:pt x="1239838" y="659631"/>
                  </a:lnTo>
                  <a:lnTo>
                    <a:pt x="1240791" y="656775"/>
                  </a:lnTo>
                  <a:lnTo>
                    <a:pt x="1242061" y="653920"/>
                  </a:lnTo>
                  <a:lnTo>
                    <a:pt x="1243648" y="652016"/>
                  </a:lnTo>
                  <a:lnTo>
                    <a:pt x="1244601" y="651064"/>
                  </a:lnTo>
                  <a:lnTo>
                    <a:pt x="1246188" y="649795"/>
                  </a:lnTo>
                  <a:lnTo>
                    <a:pt x="1247776" y="649478"/>
                  </a:lnTo>
                  <a:lnTo>
                    <a:pt x="1248411" y="649795"/>
                  </a:lnTo>
                  <a:lnTo>
                    <a:pt x="1249363" y="650113"/>
                  </a:lnTo>
                  <a:lnTo>
                    <a:pt x="1249681" y="642815"/>
                  </a:lnTo>
                  <a:lnTo>
                    <a:pt x="1250316" y="635201"/>
                  </a:lnTo>
                  <a:lnTo>
                    <a:pt x="1250951" y="628220"/>
                  </a:lnTo>
                  <a:lnTo>
                    <a:pt x="1252221" y="622192"/>
                  </a:lnTo>
                  <a:lnTo>
                    <a:pt x="1251586" y="613943"/>
                  </a:lnTo>
                  <a:lnTo>
                    <a:pt x="1250951" y="606328"/>
                  </a:lnTo>
                  <a:lnTo>
                    <a:pt x="1250951" y="599031"/>
                  </a:lnTo>
                  <a:lnTo>
                    <a:pt x="1251586" y="592368"/>
                  </a:lnTo>
                  <a:lnTo>
                    <a:pt x="1251903" y="586022"/>
                  </a:lnTo>
                  <a:lnTo>
                    <a:pt x="1252856" y="579994"/>
                  </a:lnTo>
                  <a:lnTo>
                    <a:pt x="1254126" y="574283"/>
                  </a:lnTo>
                  <a:lnTo>
                    <a:pt x="1255713" y="569207"/>
                  </a:lnTo>
                  <a:lnTo>
                    <a:pt x="1257618" y="564130"/>
                  </a:lnTo>
                  <a:lnTo>
                    <a:pt x="1259841" y="559688"/>
                  </a:lnTo>
                  <a:lnTo>
                    <a:pt x="1262063" y="555564"/>
                  </a:lnTo>
                  <a:lnTo>
                    <a:pt x="1264603" y="551756"/>
                  </a:lnTo>
                  <a:lnTo>
                    <a:pt x="1267143" y="548266"/>
                  </a:lnTo>
                  <a:lnTo>
                    <a:pt x="1270636" y="545411"/>
                  </a:lnTo>
                  <a:lnTo>
                    <a:pt x="1273811" y="542873"/>
                  </a:lnTo>
                  <a:lnTo>
                    <a:pt x="1277303" y="540017"/>
                  </a:lnTo>
                  <a:lnTo>
                    <a:pt x="1261746" y="540017"/>
                  </a:lnTo>
                  <a:lnTo>
                    <a:pt x="1249363" y="540969"/>
                  </a:lnTo>
                  <a:lnTo>
                    <a:pt x="1239203" y="541286"/>
                  </a:lnTo>
                  <a:lnTo>
                    <a:pt x="1246188" y="537479"/>
                  </a:lnTo>
                  <a:lnTo>
                    <a:pt x="1253808" y="532720"/>
                  </a:lnTo>
                  <a:lnTo>
                    <a:pt x="1261111" y="527326"/>
                  </a:lnTo>
                  <a:lnTo>
                    <a:pt x="1268413" y="521615"/>
                  </a:lnTo>
                  <a:lnTo>
                    <a:pt x="1282701" y="511145"/>
                  </a:lnTo>
                  <a:lnTo>
                    <a:pt x="1289368" y="506703"/>
                  </a:lnTo>
                  <a:lnTo>
                    <a:pt x="1295401" y="502896"/>
                  </a:lnTo>
                  <a:lnTo>
                    <a:pt x="1303973" y="498771"/>
                  </a:lnTo>
                  <a:lnTo>
                    <a:pt x="1311911" y="494964"/>
                  </a:lnTo>
                  <a:lnTo>
                    <a:pt x="1320166" y="491156"/>
                  </a:lnTo>
                  <a:lnTo>
                    <a:pt x="1328103" y="487984"/>
                  </a:lnTo>
                  <a:lnTo>
                    <a:pt x="1336041" y="484811"/>
                  </a:lnTo>
                  <a:lnTo>
                    <a:pt x="1343978" y="482273"/>
                  </a:lnTo>
                  <a:lnTo>
                    <a:pt x="1359536" y="477831"/>
                  </a:lnTo>
                  <a:lnTo>
                    <a:pt x="1374141" y="474023"/>
                  </a:lnTo>
                  <a:lnTo>
                    <a:pt x="1388746" y="471485"/>
                  </a:lnTo>
                  <a:lnTo>
                    <a:pt x="1402716" y="469581"/>
                  </a:lnTo>
                  <a:lnTo>
                    <a:pt x="1416051" y="468630"/>
                  </a:lnTo>
                  <a:lnTo>
                    <a:pt x="1429386" y="468312"/>
                  </a:lnTo>
                  <a:close/>
                  <a:moveTo>
                    <a:pt x="750948" y="302529"/>
                  </a:moveTo>
                  <a:lnTo>
                    <a:pt x="748724" y="302846"/>
                  </a:lnTo>
                  <a:lnTo>
                    <a:pt x="746818" y="303797"/>
                  </a:lnTo>
                  <a:lnTo>
                    <a:pt x="744912" y="304431"/>
                  </a:lnTo>
                  <a:lnTo>
                    <a:pt x="743641" y="306017"/>
                  </a:lnTo>
                  <a:lnTo>
                    <a:pt x="742053" y="307602"/>
                  </a:lnTo>
                  <a:lnTo>
                    <a:pt x="741417" y="309188"/>
                  </a:lnTo>
                  <a:lnTo>
                    <a:pt x="740464" y="311725"/>
                  </a:lnTo>
                  <a:lnTo>
                    <a:pt x="740464" y="313310"/>
                  </a:lnTo>
                  <a:lnTo>
                    <a:pt x="740464" y="315847"/>
                  </a:lnTo>
                  <a:lnTo>
                    <a:pt x="741417" y="318067"/>
                  </a:lnTo>
                  <a:lnTo>
                    <a:pt x="742053" y="319970"/>
                  </a:lnTo>
                  <a:lnTo>
                    <a:pt x="743641" y="321238"/>
                  </a:lnTo>
                  <a:lnTo>
                    <a:pt x="744912" y="322507"/>
                  </a:lnTo>
                  <a:lnTo>
                    <a:pt x="746818" y="323458"/>
                  </a:lnTo>
                  <a:lnTo>
                    <a:pt x="748724" y="324410"/>
                  </a:lnTo>
                  <a:lnTo>
                    <a:pt x="750948" y="324410"/>
                  </a:lnTo>
                  <a:lnTo>
                    <a:pt x="988881" y="324410"/>
                  </a:lnTo>
                  <a:lnTo>
                    <a:pt x="991105" y="324410"/>
                  </a:lnTo>
                  <a:lnTo>
                    <a:pt x="993011" y="323458"/>
                  </a:lnTo>
                  <a:lnTo>
                    <a:pt x="994917" y="322507"/>
                  </a:lnTo>
                  <a:lnTo>
                    <a:pt x="996506" y="321238"/>
                  </a:lnTo>
                  <a:lnTo>
                    <a:pt x="997776" y="319970"/>
                  </a:lnTo>
                  <a:lnTo>
                    <a:pt x="998729" y="318067"/>
                  </a:lnTo>
                  <a:lnTo>
                    <a:pt x="999365" y="315847"/>
                  </a:lnTo>
                  <a:lnTo>
                    <a:pt x="999365" y="313310"/>
                  </a:lnTo>
                  <a:lnTo>
                    <a:pt x="999365" y="311725"/>
                  </a:lnTo>
                  <a:lnTo>
                    <a:pt x="998729" y="309188"/>
                  </a:lnTo>
                  <a:lnTo>
                    <a:pt x="997776" y="307602"/>
                  </a:lnTo>
                  <a:lnTo>
                    <a:pt x="996506" y="306017"/>
                  </a:lnTo>
                  <a:lnTo>
                    <a:pt x="994917" y="304431"/>
                  </a:lnTo>
                  <a:lnTo>
                    <a:pt x="993011" y="303797"/>
                  </a:lnTo>
                  <a:lnTo>
                    <a:pt x="991105" y="302846"/>
                  </a:lnTo>
                  <a:lnTo>
                    <a:pt x="988881" y="302529"/>
                  </a:lnTo>
                  <a:lnTo>
                    <a:pt x="750948" y="302529"/>
                  </a:lnTo>
                  <a:close/>
                  <a:moveTo>
                    <a:pt x="748724" y="219444"/>
                  </a:moveTo>
                  <a:lnTo>
                    <a:pt x="746818" y="220396"/>
                  </a:lnTo>
                  <a:lnTo>
                    <a:pt x="744912" y="221347"/>
                  </a:lnTo>
                  <a:lnTo>
                    <a:pt x="743641" y="222615"/>
                  </a:lnTo>
                  <a:lnTo>
                    <a:pt x="742053" y="224201"/>
                  </a:lnTo>
                  <a:lnTo>
                    <a:pt x="741417" y="226104"/>
                  </a:lnTo>
                  <a:lnTo>
                    <a:pt x="740464" y="228323"/>
                  </a:lnTo>
                  <a:lnTo>
                    <a:pt x="740464" y="230543"/>
                  </a:lnTo>
                  <a:lnTo>
                    <a:pt x="740464" y="232763"/>
                  </a:lnTo>
                  <a:lnTo>
                    <a:pt x="741417" y="234666"/>
                  </a:lnTo>
                  <a:lnTo>
                    <a:pt x="742053" y="236568"/>
                  </a:lnTo>
                  <a:lnTo>
                    <a:pt x="743641" y="237837"/>
                  </a:lnTo>
                  <a:lnTo>
                    <a:pt x="744912" y="239423"/>
                  </a:lnTo>
                  <a:lnTo>
                    <a:pt x="746818" y="240374"/>
                  </a:lnTo>
                  <a:lnTo>
                    <a:pt x="748724" y="241008"/>
                  </a:lnTo>
                  <a:lnTo>
                    <a:pt x="750948" y="241325"/>
                  </a:lnTo>
                  <a:lnTo>
                    <a:pt x="1133738" y="241325"/>
                  </a:lnTo>
                  <a:lnTo>
                    <a:pt x="1135644" y="241008"/>
                  </a:lnTo>
                  <a:lnTo>
                    <a:pt x="1137868" y="240374"/>
                  </a:lnTo>
                  <a:lnTo>
                    <a:pt x="1139456" y="239423"/>
                  </a:lnTo>
                  <a:lnTo>
                    <a:pt x="1141045" y="237837"/>
                  </a:lnTo>
                  <a:lnTo>
                    <a:pt x="1142316" y="236568"/>
                  </a:lnTo>
                  <a:lnTo>
                    <a:pt x="1143586" y="234666"/>
                  </a:lnTo>
                  <a:lnTo>
                    <a:pt x="1143904" y="232763"/>
                  </a:lnTo>
                  <a:lnTo>
                    <a:pt x="1144222" y="230543"/>
                  </a:lnTo>
                  <a:lnTo>
                    <a:pt x="1143904" y="228323"/>
                  </a:lnTo>
                  <a:lnTo>
                    <a:pt x="1143586" y="226104"/>
                  </a:lnTo>
                  <a:lnTo>
                    <a:pt x="1142316" y="224201"/>
                  </a:lnTo>
                  <a:lnTo>
                    <a:pt x="1141045" y="222615"/>
                  </a:lnTo>
                  <a:lnTo>
                    <a:pt x="1139456" y="221347"/>
                  </a:lnTo>
                  <a:lnTo>
                    <a:pt x="1137868" y="220396"/>
                  </a:lnTo>
                  <a:lnTo>
                    <a:pt x="1135644" y="219444"/>
                  </a:lnTo>
                  <a:lnTo>
                    <a:pt x="1133738" y="219444"/>
                  </a:lnTo>
                  <a:lnTo>
                    <a:pt x="750948" y="219444"/>
                  </a:lnTo>
                  <a:lnTo>
                    <a:pt x="748724" y="219444"/>
                  </a:lnTo>
                  <a:close/>
                  <a:moveTo>
                    <a:pt x="748724" y="141751"/>
                  </a:moveTo>
                  <a:lnTo>
                    <a:pt x="746818" y="142702"/>
                  </a:lnTo>
                  <a:lnTo>
                    <a:pt x="744912" y="143336"/>
                  </a:lnTo>
                  <a:lnTo>
                    <a:pt x="743641" y="144922"/>
                  </a:lnTo>
                  <a:lnTo>
                    <a:pt x="742053" y="146191"/>
                  </a:lnTo>
                  <a:lnTo>
                    <a:pt x="741417" y="148093"/>
                  </a:lnTo>
                  <a:lnTo>
                    <a:pt x="740464" y="150630"/>
                  </a:lnTo>
                  <a:lnTo>
                    <a:pt x="740464" y="152216"/>
                  </a:lnTo>
                  <a:lnTo>
                    <a:pt x="740464" y="154753"/>
                  </a:lnTo>
                  <a:lnTo>
                    <a:pt x="741417" y="156972"/>
                  </a:lnTo>
                  <a:lnTo>
                    <a:pt x="742053" y="158875"/>
                  </a:lnTo>
                  <a:lnTo>
                    <a:pt x="743641" y="160144"/>
                  </a:lnTo>
                  <a:lnTo>
                    <a:pt x="744912" y="161729"/>
                  </a:lnTo>
                  <a:lnTo>
                    <a:pt x="746818" y="162363"/>
                  </a:lnTo>
                  <a:lnTo>
                    <a:pt x="748724" y="163315"/>
                  </a:lnTo>
                  <a:lnTo>
                    <a:pt x="750948" y="163315"/>
                  </a:lnTo>
                  <a:lnTo>
                    <a:pt x="1133738" y="163315"/>
                  </a:lnTo>
                  <a:lnTo>
                    <a:pt x="1135644" y="163315"/>
                  </a:lnTo>
                  <a:lnTo>
                    <a:pt x="1137868" y="162363"/>
                  </a:lnTo>
                  <a:lnTo>
                    <a:pt x="1139456" y="161729"/>
                  </a:lnTo>
                  <a:lnTo>
                    <a:pt x="1141045" y="160144"/>
                  </a:lnTo>
                  <a:lnTo>
                    <a:pt x="1142316" y="158875"/>
                  </a:lnTo>
                  <a:lnTo>
                    <a:pt x="1143586" y="156972"/>
                  </a:lnTo>
                  <a:lnTo>
                    <a:pt x="1143904" y="154753"/>
                  </a:lnTo>
                  <a:lnTo>
                    <a:pt x="1144222" y="152216"/>
                  </a:lnTo>
                  <a:lnTo>
                    <a:pt x="1143904" y="150630"/>
                  </a:lnTo>
                  <a:lnTo>
                    <a:pt x="1143586" y="148093"/>
                  </a:lnTo>
                  <a:lnTo>
                    <a:pt x="1142316" y="146191"/>
                  </a:lnTo>
                  <a:lnTo>
                    <a:pt x="1141045" y="144922"/>
                  </a:lnTo>
                  <a:lnTo>
                    <a:pt x="1139456" y="143336"/>
                  </a:lnTo>
                  <a:lnTo>
                    <a:pt x="1137868" y="142702"/>
                  </a:lnTo>
                  <a:lnTo>
                    <a:pt x="1135644" y="141751"/>
                  </a:lnTo>
                  <a:lnTo>
                    <a:pt x="1133738" y="141751"/>
                  </a:lnTo>
                  <a:lnTo>
                    <a:pt x="750948" y="141751"/>
                  </a:lnTo>
                  <a:lnTo>
                    <a:pt x="748724" y="141751"/>
                  </a:lnTo>
                  <a:close/>
                  <a:moveTo>
                    <a:pt x="789068" y="0"/>
                  </a:moveTo>
                  <a:lnTo>
                    <a:pt x="1085770" y="0"/>
                  </a:lnTo>
                  <a:lnTo>
                    <a:pt x="1093712" y="317"/>
                  </a:lnTo>
                  <a:lnTo>
                    <a:pt x="1101336" y="635"/>
                  </a:lnTo>
                  <a:lnTo>
                    <a:pt x="1108960" y="1903"/>
                  </a:lnTo>
                  <a:lnTo>
                    <a:pt x="1116267" y="2854"/>
                  </a:lnTo>
                  <a:lnTo>
                    <a:pt x="1123573" y="4757"/>
                  </a:lnTo>
                  <a:lnTo>
                    <a:pt x="1130562" y="6660"/>
                  </a:lnTo>
                  <a:lnTo>
                    <a:pt x="1137868" y="8879"/>
                  </a:lnTo>
                  <a:lnTo>
                    <a:pt x="1144539" y="12051"/>
                  </a:lnTo>
                  <a:lnTo>
                    <a:pt x="1151210" y="14905"/>
                  </a:lnTo>
                  <a:lnTo>
                    <a:pt x="1157881" y="18393"/>
                  </a:lnTo>
                  <a:lnTo>
                    <a:pt x="1164235" y="21564"/>
                  </a:lnTo>
                  <a:lnTo>
                    <a:pt x="1170270" y="25687"/>
                  </a:lnTo>
                  <a:lnTo>
                    <a:pt x="1176306" y="29809"/>
                  </a:lnTo>
                  <a:lnTo>
                    <a:pt x="1181706" y="34566"/>
                  </a:lnTo>
                  <a:lnTo>
                    <a:pt x="1187424" y="39006"/>
                  </a:lnTo>
                  <a:lnTo>
                    <a:pt x="1192507" y="44079"/>
                  </a:lnTo>
                  <a:lnTo>
                    <a:pt x="1197590" y="49153"/>
                  </a:lnTo>
                  <a:lnTo>
                    <a:pt x="1202037" y="54861"/>
                  </a:lnTo>
                  <a:lnTo>
                    <a:pt x="1206802" y="60252"/>
                  </a:lnTo>
                  <a:lnTo>
                    <a:pt x="1210932" y="66277"/>
                  </a:lnTo>
                  <a:lnTo>
                    <a:pt x="1215062" y="72303"/>
                  </a:lnTo>
                  <a:lnTo>
                    <a:pt x="1218238" y="78645"/>
                  </a:lnTo>
                  <a:lnTo>
                    <a:pt x="1221733" y="84987"/>
                  </a:lnTo>
                  <a:lnTo>
                    <a:pt x="1224592" y="91964"/>
                  </a:lnTo>
                  <a:lnTo>
                    <a:pt x="1227768" y="98623"/>
                  </a:lnTo>
                  <a:lnTo>
                    <a:pt x="1229992" y="105917"/>
                  </a:lnTo>
                  <a:lnTo>
                    <a:pt x="1231898" y="112893"/>
                  </a:lnTo>
                  <a:lnTo>
                    <a:pt x="1233804" y="120187"/>
                  </a:lnTo>
                  <a:lnTo>
                    <a:pt x="1234757" y="127481"/>
                  </a:lnTo>
                  <a:lnTo>
                    <a:pt x="1236028" y="135092"/>
                  </a:lnTo>
                  <a:lnTo>
                    <a:pt x="1236345" y="143019"/>
                  </a:lnTo>
                  <a:lnTo>
                    <a:pt x="1236663" y="150630"/>
                  </a:lnTo>
                  <a:lnTo>
                    <a:pt x="1236663" y="296186"/>
                  </a:lnTo>
                  <a:lnTo>
                    <a:pt x="1236345" y="303797"/>
                  </a:lnTo>
                  <a:lnTo>
                    <a:pt x="1236028" y="311725"/>
                  </a:lnTo>
                  <a:lnTo>
                    <a:pt x="1234757" y="319019"/>
                  </a:lnTo>
                  <a:lnTo>
                    <a:pt x="1233804" y="326629"/>
                  </a:lnTo>
                  <a:lnTo>
                    <a:pt x="1231898" y="333606"/>
                  </a:lnTo>
                  <a:lnTo>
                    <a:pt x="1229992" y="340900"/>
                  </a:lnTo>
                  <a:lnTo>
                    <a:pt x="1227768" y="347876"/>
                  </a:lnTo>
                  <a:lnTo>
                    <a:pt x="1224592" y="354853"/>
                  </a:lnTo>
                  <a:lnTo>
                    <a:pt x="1221733" y="361512"/>
                  </a:lnTo>
                  <a:lnTo>
                    <a:pt x="1218238" y="367854"/>
                  </a:lnTo>
                  <a:lnTo>
                    <a:pt x="1215062" y="374197"/>
                  </a:lnTo>
                  <a:lnTo>
                    <a:pt x="1210932" y="380222"/>
                  </a:lnTo>
                  <a:lnTo>
                    <a:pt x="1206802" y="386247"/>
                  </a:lnTo>
                  <a:lnTo>
                    <a:pt x="1202037" y="391955"/>
                  </a:lnTo>
                  <a:lnTo>
                    <a:pt x="1197590" y="397346"/>
                  </a:lnTo>
                  <a:lnTo>
                    <a:pt x="1192507" y="402420"/>
                  </a:lnTo>
                  <a:lnTo>
                    <a:pt x="1187424" y="407811"/>
                  </a:lnTo>
                  <a:lnTo>
                    <a:pt x="1181706" y="412251"/>
                  </a:lnTo>
                  <a:lnTo>
                    <a:pt x="1176306" y="416690"/>
                  </a:lnTo>
                  <a:lnTo>
                    <a:pt x="1170270" y="420813"/>
                  </a:lnTo>
                  <a:lnTo>
                    <a:pt x="1164235" y="424935"/>
                  </a:lnTo>
                  <a:lnTo>
                    <a:pt x="1157881" y="428423"/>
                  </a:lnTo>
                  <a:lnTo>
                    <a:pt x="1151210" y="431912"/>
                  </a:lnTo>
                  <a:lnTo>
                    <a:pt x="1144539" y="434766"/>
                  </a:lnTo>
                  <a:lnTo>
                    <a:pt x="1137868" y="437303"/>
                  </a:lnTo>
                  <a:lnTo>
                    <a:pt x="1130562" y="440157"/>
                  </a:lnTo>
                  <a:lnTo>
                    <a:pt x="1123573" y="442059"/>
                  </a:lnTo>
                  <a:lnTo>
                    <a:pt x="1116267" y="443645"/>
                  </a:lnTo>
                  <a:lnTo>
                    <a:pt x="1108960" y="444914"/>
                  </a:lnTo>
                  <a:lnTo>
                    <a:pt x="1101336" y="446182"/>
                  </a:lnTo>
                  <a:lnTo>
                    <a:pt x="1093712" y="446499"/>
                  </a:lnTo>
                  <a:lnTo>
                    <a:pt x="1085770" y="446816"/>
                  </a:lnTo>
                  <a:lnTo>
                    <a:pt x="1060675" y="446816"/>
                  </a:lnTo>
                  <a:lnTo>
                    <a:pt x="1084500" y="523875"/>
                  </a:lnTo>
                  <a:lnTo>
                    <a:pt x="945996" y="446816"/>
                  </a:lnTo>
                  <a:lnTo>
                    <a:pt x="789068" y="446816"/>
                  </a:lnTo>
                  <a:lnTo>
                    <a:pt x="781444" y="446499"/>
                  </a:lnTo>
                  <a:lnTo>
                    <a:pt x="773502" y="446182"/>
                  </a:lnTo>
                  <a:lnTo>
                    <a:pt x="766196" y="444914"/>
                  </a:lnTo>
                  <a:lnTo>
                    <a:pt x="758889" y="443645"/>
                  </a:lnTo>
                  <a:lnTo>
                    <a:pt x="751583" y="442059"/>
                  </a:lnTo>
                  <a:lnTo>
                    <a:pt x="744277" y="440157"/>
                  </a:lnTo>
                  <a:lnTo>
                    <a:pt x="737288" y="437303"/>
                  </a:lnTo>
                  <a:lnTo>
                    <a:pt x="730299" y="434766"/>
                  </a:lnTo>
                  <a:lnTo>
                    <a:pt x="723946" y="431912"/>
                  </a:lnTo>
                  <a:lnTo>
                    <a:pt x="717275" y="428423"/>
                  </a:lnTo>
                  <a:lnTo>
                    <a:pt x="710921" y="424935"/>
                  </a:lnTo>
                  <a:lnTo>
                    <a:pt x="704886" y="420813"/>
                  </a:lnTo>
                  <a:lnTo>
                    <a:pt x="698850" y="416690"/>
                  </a:lnTo>
                  <a:lnTo>
                    <a:pt x="693132" y="412251"/>
                  </a:lnTo>
                  <a:lnTo>
                    <a:pt x="687731" y="407811"/>
                  </a:lnTo>
                  <a:lnTo>
                    <a:pt x="682649" y="402420"/>
                  </a:lnTo>
                  <a:lnTo>
                    <a:pt x="677566" y="397346"/>
                  </a:lnTo>
                  <a:lnTo>
                    <a:pt x="672801" y="391955"/>
                  </a:lnTo>
                  <a:lnTo>
                    <a:pt x="668354" y="386247"/>
                  </a:lnTo>
                  <a:lnTo>
                    <a:pt x="664224" y="380222"/>
                  </a:lnTo>
                  <a:lnTo>
                    <a:pt x="660094" y="374197"/>
                  </a:lnTo>
                  <a:lnTo>
                    <a:pt x="656600" y="367854"/>
                  </a:lnTo>
                  <a:lnTo>
                    <a:pt x="653106" y="361512"/>
                  </a:lnTo>
                  <a:lnTo>
                    <a:pt x="650247" y="354853"/>
                  </a:lnTo>
                  <a:lnTo>
                    <a:pt x="647705" y="347876"/>
                  </a:lnTo>
                  <a:lnTo>
                    <a:pt x="644846" y="340900"/>
                  </a:lnTo>
                  <a:lnTo>
                    <a:pt x="642940" y="333606"/>
                  </a:lnTo>
                  <a:lnTo>
                    <a:pt x="641669" y="326629"/>
                  </a:lnTo>
                  <a:lnTo>
                    <a:pt x="640081" y="319019"/>
                  </a:lnTo>
                  <a:lnTo>
                    <a:pt x="638810" y="311725"/>
                  </a:lnTo>
                  <a:lnTo>
                    <a:pt x="638493" y="303797"/>
                  </a:lnTo>
                  <a:lnTo>
                    <a:pt x="638175" y="296186"/>
                  </a:lnTo>
                  <a:lnTo>
                    <a:pt x="638175" y="150630"/>
                  </a:lnTo>
                  <a:lnTo>
                    <a:pt x="638493" y="143019"/>
                  </a:lnTo>
                  <a:lnTo>
                    <a:pt x="638810" y="135092"/>
                  </a:lnTo>
                  <a:lnTo>
                    <a:pt x="640081" y="127481"/>
                  </a:lnTo>
                  <a:lnTo>
                    <a:pt x="641669" y="120187"/>
                  </a:lnTo>
                  <a:lnTo>
                    <a:pt x="642940" y="112893"/>
                  </a:lnTo>
                  <a:lnTo>
                    <a:pt x="644846" y="105917"/>
                  </a:lnTo>
                  <a:lnTo>
                    <a:pt x="647705" y="98623"/>
                  </a:lnTo>
                  <a:lnTo>
                    <a:pt x="650247" y="91964"/>
                  </a:lnTo>
                  <a:lnTo>
                    <a:pt x="653106" y="84987"/>
                  </a:lnTo>
                  <a:lnTo>
                    <a:pt x="656600" y="78645"/>
                  </a:lnTo>
                  <a:lnTo>
                    <a:pt x="660094" y="72303"/>
                  </a:lnTo>
                  <a:lnTo>
                    <a:pt x="664224" y="66277"/>
                  </a:lnTo>
                  <a:lnTo>
                    <a:pt x="668354" y="60252"/>
                  </a:lnTo>
                  <a:lnTo>
                    <a:pt x="672801" y="54861"/>
                  </a:lnTo>
                  <a:lnTo>
                    <a:pt x="677566" y="49153"/>
                  </a:lnTo>
                  <a:lnTo>
                    <a:pt x="682649" y="44079"/>
                  </a:lnTo>
                  <a:lnTo>
                    <a:pt x="687731" y="39006"/>
                  </a:lnTo>
                  <a:lnTo>
                    <a:pt x="693132" y="34566"/>
                  </a:lnTo>
                  <a:lnTo>
                    <a:pt x="698850" y="29809"/>
                  </a:lnTo>
                  <a:lnTo>
                    <a:pt x="704886" y="25687"/>
                  </a:lnTo>
                  <a:lnTo>
                    <a:pt x="710921" y="21564"/>
                  </a:lnTo>
                  <a:lnTo>
                    <a:pt x="717275" y="18393"/>
                  </a:lnTo>
                  <a:lnTo>
                    <a:pt x="723946" y="14905"/>
                  </a:lnTo>
                  <a:lnTo>
                    <a:pt x="730299" y="12051"/>
                  </a:lnTo>
                  <a:lnTo>
                    <a:pt x="737288" y="8879"/>
                  </a:lnTo>
                  <a:lnTo>
                    <a:pt x="744277" y="6660"/>
                  </a:lnTo>
                  <a:lnTo>
                    <a:pt x="751583" y="4757"/>
                  </a:lnTo>
                  <a:lnTo>
                    <a:pt x="758889" y="2854"/>
                  </a:lnTo>
                  <a:lnTo>
                    <a:pt x="766196" y="1903"/>
                  </a:lnTo>
                  <a:lnTo>
                    <a:pt x="773502" y="635"/>
                  </a:lnTo>
                  <a:lnTo>
                    <a:pt x="781444" y="317"/>
                  </a:lnTo>
                  <a:lnTo>
                    <a:pt x="789068" y="0"/>
                  </a:lnTo>
                  <a:close/>
                </a:path>
              </a:pathLst>
            </a:custGeom>
            <a:solidFill>
              <a:srgbClr val="0D4960"/>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grpSp>
      <p:grpSp>
        <p:nvGrpSpPr>
          <p:cNvPr id="11" name="组合 10"/>
          <p:cNvGrpSpPr/>
          <p:nvPr/>
        </p:nvGrpSpPr>
        <p:grpSpPr>
          <a:xfrm>
            <a:off x="3570358" y="3504642"/>
            <a:ext cx="1078918" cy="1078918"/>
            <a:chOff x="3570358" y="3504642"/>
            <a:chExt cx="1078918" cy="1078918"/>
          </a:xfrm>
          <a:solidFill>
            <a:srgbClr val="0D4960"/>
          </a:solidFill>
        </p:grpSpPr>
        <p:sp>
          <p:nvSpPr>
            <p:cNvPr id="18" name="Shape 10198"/>
            <p:cNvSpPr/>
            <p:nvPr/>
          </p:nvSpPr>
          <p:spPr>
            <a:xfrm>
              <a:off x="3570358" y="3504642"/>
              <a:ext cx="1078918" cy="107891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noFill/>
            <a:ln w="114300" cap="flat">
              <a:solidFill>
                <a:srgbClr val="0D4960"/>
              </a:solidFill>
              <a:prstDash val="solid"/>
              <a:miter lim="400000"/>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19" name="KSO_Shape"/>
            <p:cNvSpPr>
              <a:spLocks/>
            </p:cNvSpPr>
            <p:nvPr/>
          </p:nvSpPr>
          <p:spPr bwMode="auto">
            <a:xfrm>
              <a:off x="3911951" y="3802801"/>
              <a:ext cx="395732" cy="482600"/>
            </a:xfrm>
            <a:custGeom>
              <a:avLst/>
              <a:gdLst>
                <a:gd name="T0" fmla="*/ 1171924 w 1852613"/>
                <a:gd name="T1" fmla="*/ 1083099 h 2260601"/>
                <a:gd name="T2" fmla="*/ 1232168 w 1852613"/>
                <a:gd name="T3" fmla="*/ 1243397 h 2260601"/>
                <a:gd name="T4" fmla="*/ 943632 w 1852613"/>
                <a:gd name="T5" fmla="*/ 1145450 h 2260601"/>
                <a:gd name="T6" fmla="*/ 869347 w 1852613"/>
                <a:gd name="T7" fmla="*/ 1164949 h 2260601"/>
                <a:gd name="T8" fmla="*/ 883841 w 1852613"/>
                <a:gd name="T9" fmla="*/ 1253147 h 2260601"/>
                <a:gd name="T10" fmla="*/ 1173962 w 1852613"/>
                <a:gd name="T11" fmla="*/ 1398254 h 2260601"/>
                <a:gd name="T12" fmla="*/ 1245303 w 1852613"/>
                <a:gd name="T13" fmla="*/ 1482824 h 2260601"/>
                <a:gd name="T14" fmla="*/ 1252551 w 1852613"/>
                <a:gd name="T15" fmla="*/ 1646070 h 2260601"/>
                <a:gd name="T16" fmla="*/ 1197290 w 1852613"/>
                <a:gd name="T17" fmla="*/ 1734041 h 2260601"/>
                <a:gd name="T18" fmla="*/ 862552 w 1852613"/>
                <a:gd name="T19" fmla="*/ 1884363 h 2260601"/>
                <a:gd name="T20" fmla="*/ 664835 w 1852613"/>
                <a:gd name="T21" fmla="*/ 1741750 h 2260601"/>
                <a:gd name="T22" fmla="*/ 603912 w 1852613"/>
                <a:gd name="T23" fmla="*/ 1646297 h 2260601"/>
                <a:gd name="T24" fmla="*/ 865723 w 1852613"/>
                <a:gd name="T25" fmla="*/ 1650831 h 2260601"/>
                <a:gd name="T26" fmla="*/ 903545 w 1852613"/>
                <a:gd name="T27" fmla="*/ 1692323 h 2260601"/>
                <a:gd name="T28" fmla="*/ 964468 w 1852613"/>
                <a:gd name="T29" fmla="*/ 1624304 h 2260601"/>
                <a:gd name="T30" fmla="*/ 918719 w 1852613"/>
                <a:gd name="T31" fmla="*/ 1512753 h 2260601"/>
                <a:gd name="T32" fmla="*/ 677518 w 1852613"/>
                <a:gd name="T33" fmla="*/ 1388051 h 2260601"/>
                <a:gd name="T34" fmla="*/ 600515 w 1852613"/>
                <a:gd name="T35" fmla="*/ 1284435 h 2260601"/>
                <a:gd name="T36" fmla="*/ 617048 w 1852613"/>
                <a:gd name="T37" fmla="*/ 1126405 h 2260601"/>
                <a:gd name="T38" fmla="*/ 813859 w 1852613"/>
                <a:gd name="T39" fmla="*/ 1028231 h 2260601"/>
                <a:gd name="T40" fmla="*/ 714952 w 1852613"/>
                <a:gd name="T41" fmla="*/ 886179 h 2260601"/>
                <a:gd name="T42" fmla="*/ 499627 w 1852613"/>
                <a:gd name="T43" fmla="*/ 1034686 h 2260601"/>
                <a:gd name="T44" fmla="*/ 371884 w 1852613"/>
                <a:gd name="T45" fmla="*/ 1264361 h 2260601"/>
                <a:gd name="T46" fmla="*/ 361674 w 1852613"/>
                <a:gd name="T47" fmla="*/ 1538021 h 2260601"/>
                <a:gd name="T48" fmla="*/ 472853 w 1852613"/>
                <a:gd name="T49" fmla="*/ 1777445 h 2260601"/>
                <a:gd name="T50" fmla="*/ 676380 w 1852613"/>
                <a:gd name="T51" fmla="*/ 1940916 h 2260601"/>
                <a:gd name="T52" fmla="*/ 941168 w 1852613"/>
                <a:gd name="T53" fmla="*/ 1997597 h 2260601"/>
                <a:gd name="T54" fmla="*/ 1200965 w 1852613"/>
                <a:gd name="T55" fmla="*/ 1928219 h 2260601"/>
                <a:gd name="T56" fmla="*/ 1396323 w 1852613"/>
                <a:gd name="T57" fmla="*/ 1755226 h 2260601"/>
                <a:gd name="T58" fmla="*/ 1495931 w 1852613"/>
                <a:gd name="T59" fmla="*/ 1509680 h 2260601"/>
                <a:gd name="T60" fmla="*/ 1472334 w 1852613"/>
                <a:gd name="T61" fmla="*/ 1237381 h 2260601"/>
                <a:gd name="T62" fmla="*/ 1333927 w 1852613"/>
                <a:gd name="T63" fmla="*/ 1014961 h 2260601"/>
                <a:gd name="T64" fmla="*/ 1111114 w 1852613"/>
                <a:gd name="T65" fmla="*/ 876430 h 2260601"/>
                <a:gd name="T66" fmla="*/ 1180545 w 1852613"/>
                <a:gd name="T67" fmla="*/ 500063 h 2260601"/>
                <a:gd name="T68" fmla="*/ 1555151 w 1852613"/>
                <a:gd name="T69" fmla="*/ 867588 h 2260601"/>
                <a:gd name="T70" fmla="*/ 1773880 w 1852613"/>
                <a:gd name="T71" fmla="*/ 1166642 h 2260601"/>
                <a:gd name="T72" fmla="*/ 1852613 w 1852613"/>
                <a:gd name="T73" fmla="*/ 1479979 h 2260601"/>
                <a:gd name="T74" fmla="*/ 1820394 w 1852613"/>
                <a:gd name="T75" fmla="*/ 1696277 h 2260601"/>
                <a:gd name="T76" fmla="*/ 1719425 w 1852613"/>
                <a:gd name="T77" fmla="*/ 1902825 h 2260601"/>
                <a:gd name="T78" fmla="*/ 1422870 w 1852613"/>
                <a:gd name="T79" fmla="*/ 2149278 h 2260601"/>
                <a:gd name="T80" fmla="*/ 1034423 w 1852613"/>
                <a:gd name="T81" fmla="*/ 2255840 h 2260601"/>
                <a:gd name="T82" fmla="*/ 626916 w 1852613"/>
                <a:gd name="T83" fmla="*/ 2222738 h 2260601"/>
                <a:gd name="T84" fmla="*/ 273184 w 1852613"/>
                <a:gd name="T85" fmla="*/ 2049745 h 2260601"/>
                <a:gd name="T86" fmla="*/ 70111 w 1852613"/>
                <a:gd name="T87" fmla="*/ 1795810 h 2260601"/>
                <a:gd name="T88" fmla="*/ 9757 w 1852613"/>
                <a:gd name="T89" fmla="*/ 1598104 h 2260601"/>
                <a:gd name="T90" fmla="*/ 16790 w 1852613"/>
                <a:gd name="T91" fmla="*/ 1329659 h 2260601"/>
                <a:gd name="T92" fmla="*/ 165181 w 1852613"/>
                <a:gd name="T93" fmla="*/ 1028338 h 2260601"/>
                <a:gd name="T94" fmla="*/ 592882 w 1852613"/>
                <a:gd name="T95" fmla="*/ 565360 h 2260601"/>
                <a:gd name="T96" fmla="*/ 1189264 w 1852613"/>
                <a:gd name="T97" fmla="*/ 368004 h 2260601"/>
                <a:gd name="T98" fmla="*/ 1218519 w 1852613"/>
                <a:gd name="T99" fmla="*/ 430759 h 2260601"/>
                <a:gd name="T100" fmla="*/ 521153 w 1852613"/>
                <a:gd name="T101" fmla="*/ 520248 h 2260601"/>
                <a:gd name="T102" fmla="*/ 499835 w 1852613"/>
                <a:gd name="T103" fmla="*/ 477656 h 2260601"/>
                <a:gd name="T104" fmla="*/ 498928 w 1852613"/>
                <a:gd name="T105" fmla="*/ 340138 h 2260601"/>
                <a:gd name="T106" fmla="*/ 523875 w 1852613"/>
                <a:gd name="T107" fmla="*/ 300038 h 2260601"/>
                <a:gd name="T108" fmla="*/ 891532 w 1852613"/>
                <a:gd name="T109" fmla="*/ 28458 h 2260601"/>
                <a:gd name="T110" fmla="*/ 1077064 w 1852613"/>
                <a:gd name="T111" fmla="*/ 5872 h 2260601"/>
                <a:gd name="T112" fmla="*/ 1285249 w 1852613"/>
                <a:gd name="T113" fmla="*/ 20553 h 2260601"/>
                <a:gd name="T114" fmla="*/ 1334407 w 1852613"/>
                <a:gd name="T115" fmla="*/ 84923 h 2260601"/>
                <a:gd name="T116" fmla="*/ 1196221 w 1852613"/>
                <a:gd name="T117" fmla="*/ 322076 h 2260601"/>
                <a:gd name="T118" fmla="*/ 527490 w 1852613"/>
                <a:gd name="T119" fmla="*/ 134838 h 2260601"/>
                <a:gd name="T120" fmla="*/ 524772 w 1852613"/>
                <a:gd name="T121" fmla="*/ 61208 h 2260601"/>
                <a:gd name="T122" fmla="*/ 616972 w 1852613"/>
                <a:gd name="T123" fmla="*/ 7453 h 2260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52613" h="2260601">
                  <a:moveTo>
                    <a:pt x="862552" y="960438"/>
                  </a:moveTo>
                  <a:lnTo>
                    <a:pt x="986210" y="960438"/>
                  </a:lnTo>
                  <a:lnTo>
                    <a:pt x="986210" y="1022562"/>
                  </a:lnTo>
                  <a:lnTo>
                    <a:pt x="1001385" y="1023923"/>
                  </a:lnTo>
                  <a:lnTo>
                    <a:pt x="1016106" y="1025963"/>
                  </a:lnTo>
                  <a:lnTo>
                    <a:pt x="1030374" y="1028231"/>
                  </a:lnTo>
                  <a:lnTo>
                    <a:pt x="1043963" y="1030725"/>
                  </a:lnTo>
                  <a:lnTo>
                    <a:pt x="1057552" y="1033219"/>
                  </a:lnTo>
                  <a:lnTo>
                    <a:pt x="1070235" y="1036393"/>
                  </a:lnTo>
                  <a:lnTo>
                    <a:pt x="1082691" y="1039794"/>
                  </a:lnTo>
                  <a:lnTo>
                    <a:pt x="1094468" y="1043421"/>
                  </a:lnTo>
                  <a:lnTo>
                    <a:pt x="1105792" y="1047503"/>
                  </a:lnTo>
                  <a:lnTo>
                    <a:pt x="1116663" y="1051584"/>
                  </a:lnTo>
                  <a:lnTo>
                    <a:pt x="1127307" y="1055892"/>
                  </a:lnTo>
                  <a:lnTo>
                    <a:pt x="1137046" y="1060880"/>
                  </a:lnTo>
                  <a:lnTo>
                    <a:pt x="1146558" y="1066094"/>
                  </a:lnTo>
                  <a:lnTo>
                    <a:pt x="1155391" y="1071536"/>
                  </a:lnTo>
                  <a:lnTo>
                    <a:pt x="1163771" y="1077204"/>
                  </a:lnTo>
                  <a:lnTo>
                    <a:pt x="1171924" y="1083099"/>
                  </a:lnTo>
                  <a:lnTo>
                    <a:pt x="1179398" y="1089221"/>
                  </a:lnTo>
                  <a:lnTo>
                    <a:pt x="1186192" y="1096023"/>
                  </a:lnTo>
                  <a:lnTo>
                    <a:pt x="1192760" y="1102598"/>
                  </a:lnTo>
                  <a:lnTo>
                    <a:pt x="1198875" y="1109853"/>
                  </a:lnTo>
                  <a:lnTo>
                    <a:pt x="1204311" y="1117335"/>
                  </a:lnTo>
                  <a:lnTo>
                    <a:pt x="1209520" y="1125044"/>
                  </a:lnTo>
                  <a:lnTo>
                    <a:pt x="1214049" y="1132980"/>
                  </a:lnTo>
                  <a:lnTo>
                    <a:pt x="1218126" y="1141369"/>
                  </a:lnTo>
                  <a:lnTo>
                    <a:pt x="1221750" y="1149758"/>
                  </a:lnTo>
                  <a:lnTo>
                    <a:pt x="1224920" y="1158827"/>
                  </a:lnTo>
                  <a:lnTo>
                    <a:pt x="1227412" y="1167896"/>
                  </a:lnTo>
                  <a:lnTo>
                    <a:pt x="1229676" y="1177419"/>
                  </a:lnTo>
                  <a:lnTo>
                    <a:pt x="1231262" y="1187168"/>
                  </a:lnTo>
                  <a:lnTo>
                    <a:pt x="1232621" y="1197371"/>
                  </a:lnTo>
                  <a:lnTo>
                    <a:pt x="1233300" y="1207574"/>
                  </a:lnTo>
                  <a:lnTo>
                    <a:pt x="1233753" y="1218230"/>
                  </a:lnTo>
                  <a:lnTo>
                    <a:pt x="1233300" y="1225032"/>
                  </a:lnTo>
                  <a:lnTo>
                    <a:pt x="1232847" y="1233421"/>
                  </a:lnTo>
                  <a:lnTo>
                    <a:pt x="1232168" y="1243397"/>
                  </a:lnTo>
                  <a:lnTo>
                    <a:pt x="1230809" y="1254734"/>
                  </a:lnTo>
                  <a:lnTo>
                    <a:pt x="962657" y="1254734"/>
                  </a:lnTo>
                  <a:lnTo>
                    <a:pt x="962657" y="1222538"/>
                  </a:lnTo>
                  <a:lnTo>
                    <a:pt x="962657" y="1210068"/>
                  </a:lnTo>
                  <a:lnTo>
                    <a:pt x="962204" y="1198958"/>
                  </a:lnTo>
                  <a:lnTo>
                    <a:pt x="961298" y="1188982"/>
                  </a:lnTo>
                  <a:lnTo>
                    <a:pt x="960392" y="1179913"/>
                  </a:lnTo>
                  <a:lnTo>
                    <a:pt x="959033" y="1171977"/>
                  </a:lnTo>
                  <a:lnTo>
                    <a:pt x="957447" y="1165402"/>
                  </a:lnTo>
                  <a:lnTo>
                    <a:pt x="956542" y="1162228"/>
                  </a:lnTo>
                  <a:lnTo>
                    <a:pt x="955636" y="1159734"/>
                  </a:lnTo>
                  <a:lnTo>
                    <a:pt x="954730" y="1157240"/>
                  </a:lnTo>
                  <a:lnTo>
                    <a:pt x="953371" y="1154973"/>
                  </a:lnTo>
                  <a:lnTo>
                    <a:pt x="952012" y="1153159"/>
                  </a:lnTo>
                  <a:lnTo>
                    <a:pt x="950880" y="1151345"/>
                  </a:lnTo>
                  <a:lnTo>
                    <a:pt x="949294" y="1149531"/>
                  </a:lnTo>
                  <a:lnTo>
                    <a:pt x="947482" y="1147944"/>
                  </a:lnTo>
                  <a:lnTo>
                    <a:pt x="945671" y="1146810"/>
                  </a:lnTo>
                  <a:lnTo>
                    <a:pt x="943632" y="1145450"/>
                  </a:lnTo>
                  <a:lnTo>
                    <a:pt x="941367" y="1144090"/>
                  </a:lnTo>
                  <a:lnTo>
                    <a:pt x="938876" y="1143183"/>
                  </a:lnTo>
                  <a:lnTo>
                    <a:pt x="936385" y="1142049"/>
                  </a:lnTo>
                  <a:lnTo>
                    <a:pt x="933667" y="1141369"/>
                  </a:lnTo>
                  <a:lnTo>
                    <a:pt x="930723" y="1140915"/>
                  </a:lnTo>
                  <a:lnTo>
                    <a:pt x="927552" y="1140235"/>
                  </a:lnTo>
                  <a:lnTo>
                    <a:pt x="920984" y="1139555"/>
                  </a:lnTo>
                  <a:lnTo>
                    <a:pt x="913737" y="1139328"/>
                  </a:lnTo>
                  <a:lnTo>
                    <a:pt x="907848" y="1139555"/>
                  </a:lnTo>
                  <a:lnTo>
                    <a:pt x="902186" y="1140008"/>
                  </a:lnTo>
                  <a:lnTo>
                    <a:pt x="896977" y="1141142"/>
                  </a:lnTo>
                  <a:lnTo>
                    <a:pt x="891995" y="1142502"/>
                  </a:lnTo>
                  <a:lnTo>
                    <a:pt x="887692" y="1144316"/>
                  </a:lnTo>
                  <a:lnTo>
                    <a:pt x="883615" y="1147037"/>
                  </a:lnTo>
                  <a:lnTo>
                    <a:pt x="879991" y="1149531"/>
                  </a:lnTo>
                  <a:lnTo>
                    <a:pt x="876821" y="1152932"/>
                  </a:lnTo>
                  <a:lnTo>
                    <a:pt x="873876" y="1156560"/>
                  </a:lnTo>
                  <a:lnTo>
                    <a:pt x="871385" y="1160641"/>
                  </a:lnTo>
                  <a:lnTo>
                    <a:pt x="869347" y="1164949"/>
                  </a:lnTo>
                  <a:lnTo>
                    <a:pt x="867535" y="1169937"/>
                  </a:lnTo>
                  <a:lnTo>
                    <a:pt x="866403" y="1175378"/>
                  </a:lnTo>
                  <a:lnTo>
                    <a:pt x="865270" y="1181273"/>
                  </a:lnTo>
                  <a:lnTo>
                    <a:pt x="864817" y="1187395"/>
                  </a:lnTo>
                  <a:lnTo>
                    <a:pt x="864591" y="1194197"/>
                  </a:lnTo>
                  <a:lnTo>
                    <a:pt x="864591" y="1199865"/>
                  </a:lnTo>
                  <a:lnTo>
                    <a:pt x="864817" y="1205307"/>
                  </a:lnTo>
                  <a:lnTo>
                    <a:pt x="865270" y="1210521"/>
                  </a:lnTo>
                  <a:lnTo>
                    <a:pt x="866176" y="1215283"/>
                  </a:lnTo>
                  <a:lnTo>
                    <a:pt x="867082" y="1220044"/>
                  </a:lnTo>
                  <a:lnTo>
                    <a:pt x="868214" y="1224579"/>
                  </a:lnTo>
                  <a:lnTo>
                    <a:pt x="869347" y="1228887"/>
                  </a:lnTo>
                  <a:lnTo>
                    <a:pt x="870706" y="1233194"/>
                  </a:lnTo>
                  <a:lnTo>
                    <a:pt x="872518" y="1237049"/>
                  </a:lnTo>
                  <a:lnTo>
                    <a:pt x="874329" y="1240677"/>
                  </a:lnTo>
                  <a:lnTo>
                    <a:pt x="876368" y="1244078"/>
                  </a:lnTo>
                  <a:lnTo>
                    <a:pt x="878632" y="1247252"/>
                  </a:lnTo>
                  <a:lnTo>
                    <a:pt x="881350" y="1250426"/>
                  </a:lnTo>
                  <a:lnTo>
                    <a:pt x="883841" y="1253147"/>
                  </a:lnTo>
                  <a:lnTo>
                    <a:pt x="886786" y="1255868"/>
                  </a:lnTo>
                  <a:lnTo>
                    <a:pt x="889730" y="1258135"/>
                  </a:lnTo>
                  <a:lnTo>
                    <a:pt x="893127" y="1260629"/>
                  </a:lnTo>
                  <a:lnTo>
                    <a:pt x="897430" y="1263350"/>
                  </a:lnTo>
                  <a:lnTo>
                    <a:pt x="908075" y="1269471"/>
                  </a:lnTo>
                  <a:lnTo>
                    <a:pt x="921664" y="1276953"/>
                  </a:lnTo>
                  <a:lnTo>
                    <a:pt x="938197" y="1285116"/>
                  </a:lnTo>
                  <a:lnTo>
                    <a:pt x="957674" y="1294638"/>
                  </a:lnTo>
                  <a:lnTo>
                    <a:pt x="980548" y="1305295"/>
                  </a:lnTo>
                  <a:lnTo>
                    <a:pt x="1005914" y="1316858"/>
                  </a:lnTo>
                  <a:lnTo>
                    <a:pt x="1034451" y="1329555"/>
                  </a:lnTo>
                  <a:lnTo>
                    <a:pt x="1058911" y="1340438"/>
                  </a:lnTo>
                  <a:lnTo>
                    <a:pt x="1081332" y="1350641"/>
                  </a:lnTo>
                  <a:lnTo>
                    <a:pt x="1101942" y="1360163"/>
                  </a:lnTo>
                  <a:lnTo>
                    <a:pt x="1120287" y="1369233"/>
                  </a:lnTo>
                  <a:lnTo>
                    <a:pt x="1136820" y="1377395"/>
                  </a:lnTo>
                  <a:lnTo>
                    <a:pt x="1151314" y="1384877"/>
                  </a:lnTo>
                  <a:lnTo>
                    <a:pt x="1163544" y="1391906"/>
                  </a:lnTo>
                  <a:lnTo>
                    <a:pt x="1173962" y="1398254"/>
                  </a:lnTo>
                  <a:lnTo>
                    <a:pt x="1178492" y="1401201"/>
                  </a:lnTo>
                  <a:lnTo>
                    <a:pt x="1182795" y="1404602"/>
                  </a:lnTo>
                  <a:lnTo>
                    <a:pt x="1187325" y="1408003"/>
                  </a:lnTo>
                  <a:lnTo>
                    <a:pt x="1191628" y="1411404"/>
                  </a:lnTo>
                  <a:lnTo>
                    <a:pt x="1195704" y="1415032"/>
                  </a:lnTo>
                  <a:lnTo>
                    <a:pt x="1200234" y="1418886"/>
                  </a:lnTo>
                  <a:lnTo>
                    <a:pt x="1204084" y="1422741"/>
                  </a:lnTo>
                  <a:lnTo>
                    <a:pt x="1208161" y="1427049"/>
                  </a:lnTo>
                  <a:lnTo>
                    <a:pt x="1212011" y="1431357"/>
                  </a:lnTo>
                  <a:lnTo>
                    <a:pt x="1215635" y="1435664"/>
                  </a:lnTo>
                  <a:lnTo>
                    <a:pt x="1219485" y="1440426"/>
                  </a:lnTo>
                  <a:lnTo>
                    <a:pt x="1223108" y="1445187"/>
                  </a:lnTo>
                  <a:lnTo>
                    <a:pt x="1226506" y="1450175"/>
                  </a:lnTo>
                  <a:lnTo>
                    <a:pt x="1230129" y="1455163"/>
                  </a:lnTo>
                  <a:lnTo>
                    <a:pt x="1233300" y="1460151"/>
                  </a:lnTo>
                  <a:lnTo>
                    <a:pt x="1236471" y="1465593"/>
                  </a:lnTo>
                  <a:lnTo>
                    <a:pt x="1239641" y="1471261"/>
                  </a:lnTo>
                  <a:lnTo>
                    <a:pt x="1242359" y="1476929"/>
                  </a:lnTo>
                  <a:lnTo>
                    <a:pt x="1245303" y="1482824"/>
                  </a:lnTo>
                  <a:lnTo>
                    <a:pt x="1247795" y="1488946"/>
                  </a:lnTo>
                  <a:lnTo>
                    <a:pt x="1250060" y="1495068"/>
                  </a:lnTo>
                  <a:lnTo>
                    <a:pt x="1252098" y="1501416"/>
                  </a:lnTo>
                  <a:lnTo>
                    <a:pt x="1253910" y="1507991"/>
                  </a:lnTo>
                  <a:lnTo>
                    <a:pt x="1255722" y="1514566"/>
                  </a:lnTo>
                  <a:lnTo>
                    <a:pt x="1257080" y="1521595"/>
                  </a:lnTo>
                  <a:lnTo>
                    <a:pt x="1258439" y="1528624"/>
                  </a:lnTo>
                  <a:lnTo>
                    <a:pt x="1259572" y="1535879"/>
                  </a:lnTo>
                  <a:lnTo>
                    <a:pt x="1260478" y="1543361"/>
                  </a:lnTo>
                  <a:lnTo>
                    <a:pt x="1261157" y="1550617"/>
                  </a:lnTo>
                  <a:lnTo>
                    <a:pt x="1261610" y="1558552"/>
                  </a:lnTo>
                  <a:lnTo>
                    <a:pt x="1262063" y="1566488"/>
                  </a:lnTo>
                  <a:lnTo>
                    <a:pt x="1262063" y="1574423"/>
                  </a:lnTo>
                  <a:lnTo>
                    <a:pt x="1261610" y="1587347"/>
                  </a:lnTo>
                  <a:lnTo>
                    <a:pt x="1260931" y="1599817"/>
                  </a:lnTo>
                  <a:lnTo>
                    <a:pt x="1259572" y="1611834"/>
                  </a:lnTo>
                  <a:lnTo>
                    <a:pt x="1257760" y="1623624"/>
                  </a:lnTo>
                  <a:lnTo>
                    <a:pt x="1255269" y="1634960"/>
                  </a:lnTo>
                  <a:lnTo>
                    <a:pt x="1252551" y="1646070"/>
                  </a:lnTo>
                  <a:lnTo>
                    <a:pt x="1250739" y="1651511"/>
                  </a:lnTo>
                  <a:lnTo>
                    <a:pt x="1248927" y="1656953"/>
                  </a:lnTo>
                  <a:lnTo>
                    <a:pt x="1247115" y="1662168"/>
                  </a:lnTo>
                  <a:lnTo>
                    <a:pt x="1244624" y="1667156"/>
                  </a:lnTo>
                  <a:lnTo>
                    <a:pt x="1242586" y="1672371"/>
                  </a:lnTo>
                  <a:lnTo>
                    <a:pt x="1240321" y="1677359"/>
                  </a:lnTo>
                  <a:lnTo>
                    <a:pt x="1237830" y="1682120"/>
                  </a:lnTo>
                  <a:lnTo>
                    <a:pt x="1235112" y="1687108"/>
                  </a:lnTo>
                  <a:lnTo>
                    <a:pt x="1232394" y="1691643"/>
                  </a:lnTo>
                  <a:lnTo>
                    <a:pt x="1229450" y="1696404"/>
                  </a:lnTo>
                  <a:lnTo>
                    <a:pt x="1226506" y="1700939"/>
                  </a:lnTo>
                  <a:lnTo>
                    <a:pt x="1223335" y="1705473"/>
                  </a:lnTo>
                  <a:lnTo>
                    <a:pt x="1219938" y="1709781"/>
                  </a:lnTo>
                  <a:lnTo>
                    <a:pt x="1216541" y="1713862"/>
                  </a:lnTo>
                  <a:lnTo>
                    <a:pt x="1213143" y="1718397"/>
                  </a:lnTo>
                  <a:lnTo>
                    <a:pt x="1209067" y="1722251"/>
                  </a:lnTo>
                  <a:lnTo>
                    <a:pt x="1205217" y="1726332"/>
                  </a:lnTo>
                  <a:lnTo>
                    <a:pt x="1201366" y="1730187"/>
                  </a:lnTo>
                  <a:lnTo>
                    <a:pt x="1197290" y="1734041"/>
                  </a:lnTo>
                  <a:lnTo>
                    <a:pt x="1192987" y="1737896"/>
                  </a:lnTo>
                  <a:lnTo>
                    <a:pt x="1184154" y="1745151"/>
                  </a:lnTo>
                  <a:lnTo>
                    <a:pt x="1174642" y="1751726"/>
                  </a:lnTo>
                  <a:lnTo>
                    <a:pt x="1164903" y="1758528"/>
                  </a:lnTo>
                  <a:lnTo>
                    <a:pt x="1154259" y="1764650"/>
                  </a:lnTo>
                  <a:lnTo>
                    <a:pt x="1143161" y="1770318"/>
                  </a:lnTo>
                  <a:lnTo>
                    <a:pt x="1131611" y="1775760"/>
                  </a:lnTo>
                  <a:lnTo>
                    <a:pt x="1119607" y="1780974"/>
                  </a:lnTo>
                  <a:lnTo>
                    <a:pt x="1106698" y="1785962"/>
                  </a:lnTo>
                  <a:lnTo>
                    <a:pt x="1093562" y="1790270"/>
                  </a:lnTo>
                  <a:lnTo>
                    <a:pt x="1079973" y="1794125"/>
                  </a:lnTo>
                  <a:lnTo>
                    <a:pt x="1065478" y="1797979"/>
                  </a:lnTo>
                  <a:lnTo>
                    <a:pt x="1050757" y="1801380"/>
                  </a:lnTo>
                  <a:lnTo>
                    <a:pt x="1035357" y="1804101"/>
                  </a:lnTo>
                  <a:lnTo>
                    <a:pt x="1019277" y="1806822"/>
                  </a:lnTo>
                  <a:lnTo>
                    <a:pt x="1002970" y="1809089"/>
                  </a:lnTo>
                  <a:lnTo>
                    <a:pt x="986210" y="1811129"/>
                  </a:lnTo>
                  <a:lnTo>
                    <a:pt x="986210" y="1884363"/>
                  </a:lnTo>
                  <a:lnTo>
                    <a:pt x="862552" y="1884363"/>
                  </a:lnTo>
                  <a:lnTo>
                    <a:pt x="862552" y="1808862"/>
                  </a:lnTo>
                  <a:lnTo>
                    <a:pt x="849190" y="1807502"/>
                  </a:lnTo>
                  <a:lnTo>
                    <a:pt x="836281" y="1805915"/>
                  </a:lnTo>
                  <a:lnTo>
                    <a:pt x="823145" y="1804101"/>
                  </a:lnTo>
                  <a:lnTo>
                    <a:pt x="810462" y="1802060"/>
                  </a:lnTo>
                  <a:lnTo>
                    <a:pt x="798006" y="1799566"/>
                  </a:lnTo>
                  <a:lnTo>
                    <a:pt x="785776" y="1796619"/>
                  </a:lnTo>
                  <a:lnTo>
                    <a:pt x="773546" y="1793444"/>
                  </a:lnTo>
                  <a:lnTo>
                    <a:pt x="761769" y="1789817"/>
                  </a:lnTo>
                  <a:lnTo>
                    <a:pt x="750218" y="1785962"/>
                  </a:lnTo>
                  <a:lnTo>
                    <a:pt x="738894" y="1781655"/>
                  </a:lnTo>
                  <a:lnTo>
                    <a:pt x="727570" y="1777120"/>
                  </a:lnTo>
                  <a:lnTo>
                    <a:pt x="716699" y="1771905"/>
                  </a:lnTo>
                  <a:lnTo>
                    <a:pt x="705828" y="1766690"/>
                  </a:lnTo>
                  <a:lnTo>
                    <a:pt x="695410" y="1761022"/>
                  </a:lnTo>
                  <a:lnTo>
                    <a:pt x="684766" y="1754900"/>
                  </a:lnTo>
                  <a:lnTo>
                    <a:pt x="674801" y="1748779"/>
                  </a:lnTo>
                  <a:lnTo>
                    <a:pt x="669818" y="1745378"/>
                  </a:lnTo>
                  <a:lnTo>
                    <a:pt x="664835" y="1741750"/>
                  </a:lnTo>
                  <a:lnTo>
                    <a:pt x="660306" y="1738122"/>
                  </a:lnTo>
                  <a:lnTo>
                    <a:pt x="656003" y="1734268"/>
                  </a:lnTo>
                  <a:lnTo>
                    <a:pt x="651473" y="1730414"/>
                  </a:lnTo>
                  <a:lnTo>
                    <a:pt x="647396" y="1726332"/>
                  </a:lnTo>
                  <a:lnTo>
                    <a:pt x="643546" y="1722251"/>
                  </a:lnTo>
                  <a:lnTo>
                    <a:pt x="639696" y="1717490"/>
                  </a:lnTo>
                  <a:lnTo>
                    <a:pt x="635846" y="1713182"/>
                  </a:lnTo>
                  <a:lnTo>
                    <a:pt x="632449" y="1708194"/>
                  </a:lnTo>
                  <a:lnTo>
                    <a:pt x="629052" y="1703659"/>
                  </a:lnTo>
                  <a:lnTo>
                    <a:pt x="625654" y="1698445"/>
                  </a:lnTo>
                  <a:lnTo>
                    <a:pt x="622710" y="1693230"/>
                  </a:lnTo>
                  <a:lnTo>
                    <a:pt x="619766" y="1687788"/>
                  </a:lnTo>
                  <a:lnTo>
                    <a:pt x="617048" y="1682573"/>
                  </a:lnTo>
                  <a:lnTo>
                    <a:pt x="614330" y="1676905"/>
                  </a:lnTo>
                  <a:lnTo>
                    <a:pt x="612066" y="1671237"/>
                  </a:lnTo>
                  <a:lnTo>
                    <a:pt x="609801" y="1665115"/>
                  </a:lnTo>
                  <a:lnTo>
                    <a:pt x="607762" y="1658994"/>
                  </a:lnTo>
                  <a:lnTo>
                    <a:pt x="605724" y="1652872"/>
                  </a:lnTo>
                  <a:lnTo>
                    <a:pt x="603912" y="1646297"/>
                  </a:lnTo>
                  <a:lnTo>
                    <a:pt x="602327" y="1639948"/>
                  </a:lnTo>
                  <a:lnTo>
                    <a:pt x="600742" y="1633146"/>
                  </a:lnTo>
                  <a:lnTo>
                    <a:pt x="599383" y="1626571"/>
                  </a:lnTo>
                  <a:lnTo>
                    <a:pt x="598250" y="1619316"/>
                  </a:lnTo>
                  <a:lnTo>
                    <a:pt x="597118" y="1612287"/>
                  </a:lnTo>
                  <a:lnTo>
                    <a:pt x="596438" y="1604805"/>
                  </a:lnTo>
                  <a:lnTo>
                    <a:pt x="595533" y="1597550"/>
                  </a:lnTo>
                  <a:lnTo>
                    <a:pt x="595080" y="1589841"/>
                  </a:lnTo>
                  <a:lnTo>
                    <a:pt x="594627" y="1582132"/>
                  </a:lnTo>
                  <a:lnTo>
                    <a:pt x="594400" y="1574196"/>
                  </a:lnTo>
                  <a:lnTo>
                    <a:pt x="594400" y="1566261"/>
                  </a:lnTo>
                  <a:lnTo>
                    <a:pt x="594400" y="1527944"/>
                  </a:lnTo>
                  <a:lnTo>
                    <a:pt x="862552" y="1527944"/>
                  </a:lnTo>
                  <a:lnTo>
                    <a:pt x="862552" y="1576010"/>
                  </a:lnTo>
                  <a:lnTo>
                    <a:pt x="862779" y="1594602"/>
                  </a:lnTo>
                  <a:lnTo>
                    <a:pt x="863005" y="1611380"/>
                  </a:lnTo>
                  <a:lnTo>
                    <a:pt x="863685" y="1626571"/>
                  </a:lnTo>
                  <a:lnTo>
                    <a:pt x="864591" y="1639721"/>
                  </a:lnTo>
                  <a:lnTo>
                    <a:pt x="865723" y="1650831"/>
                  </a:lnTo>
                  <a:lnTo>
                    <a:pt x="867082" y="1660354"/>
                  </a:lnTo>
                  <a:lnTo>
                    <a:pt x="867988" y="1664208"/>
                  </a:lnTo>
                  <a:lnTo>
                    <a:pt x="868894" y="1667836"/>
                  </a:lnTo>
                  <a:lnTo>
                    <a:pt x="870026" y="1670784"/>
                  </a:lnTo>
                  <a:lnTo>
                    <a:pt x="870706" y="1673504"/>
                  </a:lnTo>
                  <a:lnTo>
                    <a:pt x="872065" y="1675772"/>
                  </a:lnTo>
                  <a:lnTo>
                    <a:pt x="873197" y="1677812"/>
                  </a:lnTo>
                  <a:lnTo>
                    <a:pt x="874782" y="1679853"/>
                  </a:lnTo>
                  <a:lnTo>
                    <a:pt x="876368" y="1681667"/>
                  </a:lnTo>
                  <a:lnTo>
                    <a:pt x="878179" y="1683480"/>
                  </a:lnTo>
                  <a:lnTo>
                    <a:pt x="880218" y="1685067"/>
                  </a:lnTo>
                  <a:lnTo>
                    <a:pt x="882483" y="1686655"/>
                  </a:lnTo>
                  <a:lnTo>
                    <a:pt x="884974" y="1687562"/>
                  </a:lnTo>
                  <a:lnTo>
                    <a:pt x="887692" y="1688922"/>
                  </a:lnTo>
                  <a:lnTo>
                    <a:pt x="890409" y="1690056"/>
                  </a:lnTo>
                  <a:lnTo>
                    <a:pt x="893354" y="1690736"/>
                  </a:lnTo>
                  <a:lnTo>
                    <a:pt x="896524" y="1691189"/>
                  </a:lnTo>
                  <a:lnTo>
                    <a:pt x="899922" y="1691643"/>
                  </a:lnTo>
                  <a:lnTo>
                    <a:pt x="903545" y="1692323"/>
                  </a:lnTo>
                  <a:lnTo>
                    <a:pt x="906942" y="1692550"/>
                  </a:lnTo>
                  <a:lnTo>
                    <a:pt x="910793" y="1692550"/>
                  </a:lnTo>
                  <a:lnTo>
                    <a:pt x="917587" y="1692323"/>
                  </a:lnTo>
                  <a:lnTo>
                    <a:pt x="923702" y="1691643"/>
                  </a:lnTo>
                  <a:lnTo>
                    <a:pt x="929364" y="1690736"/>
                  </a:lnTo>
                  <a:lnTo>
                    <a:pt x="934573" y="1689149"/>
                  </a:lnTo>
                  <a:lnTo>
                    <a:pt x="939556" y="1687335"/>
                  </a:lnTo>
                  <a:lnTo>
                    <a:pt x="943859" y="1685067"/>
                  </a:lnTo>
                  <a:lnTo>
                    <a:pt x="947935" y="1682573"/>
                  </a:lnTo>
                  <a:lnTo>
                    <a:pt x="951559" y="1679173"/>
                  </a:lnTo>
                  <a:lnTo>
                    <a:pt x="954730" y="1675772"/>
                  </a:lnTo>
                  <a:lnTo>
                    <a:pt x="957221" y="1671917"/>
                  </a:lnTo>
                  <a:lnTo>
                    <a:pt x="959486" y="1667609"/>
                  </a:lnTo>
                  <a:lnTo>
                    <a:pt x="961298" y="1662848"/>
                  </a:lnTo>
                  <a:lnTo>
                    <a:pt x="962883" y="1657633"/>
                  </a:lnTo>
                  <a:lnTo>
                    <a:pt x="964015" y="1651965"/>
                  </a:lnTo>
                  <a:lnTo>
                    <a:pt x="964468" y="1646297"/>
                  </a:lnTo>
                  <a:lnTo>
                    <a:pt x="964695" y="1639948"/>
                  </a:lnTo>
                  <a:lnTo>
                    <a:pt x="964468" y="1624304"/>
                  </a:lnTo>
                  <a:lnTo>
                    <a:pt x="964015" y="1609566"/>
                  </a:lnTo>
                  <a:lnTo>
                    <a:pt x="962883" y="1596189"/>
                  </a:lnTo>
                  <a:lnTo>
                    <a:pt x="961751" y="1583719"/>
                  </a:lnTo>
                  <a:lnTo>
                    <a:pt x="959939" y="1572609"/>
                  </a:lnTo>
                  <a:lnTo>
                    <a:pt x="958806" y="1567395"/>
                  </a:lnTo>
                  <a:lnTo>
                    <a:pt x="957674" y="1562633"/>
                  </a:lnTo>
                  <a:lnTo>
                    <a:pt x="956542" y="1558099"/>
                  </a:lnTo>
                  <a:lnTo>
                    <a:pt x="955183" y="1553791"/>
                  </a:lnTo>
                  <a:lnTo>
                    <a:pt x="953597" y="1549936"/>
                  </a:lnTo>
                  <a:lnTo>
                    <a:pt x="952012" y="1546082"/>
                  </a:lnTo>
                  <a:lnTo>
                    <a:pt x="950200" y="1542681"/>
                  </a:lnTo>
                  <a:lnTo>
                    <a:pt x="947935" y="1539053"/>
                  </a:lnTo>
                  <a:lnTo>
                    <a:pt x="945218" y="1535426"/>
                  </a:lnTo>
                  <a:lnTo>
                    <a:pt x="942047" y="1531798"/>
                  </a:lnTo>
                  <a:lnTo>
                    <a:pt x="938197" y="1527944"/>
                  </a:lnTo>
                  <a:lnTo>
                    <a:pt x="934120" y="1524543"/>
                  </a:lnTo>
                  <a:lnTo>
                    <a:pt x="929364" y="1520461"/>
                  </a:lnTo>
                  <a:lnTo>
                    <a:pt x="924381" y="1516607"/>
                  </a:lnTo>
                  <a:lnTo>
                    <a:pt x="918719" y="1512753"/>
                  </a:lnTo>
                  <a:lnTo>
                    <a:pt x="912378" y="1508898"/>
                  </a:lnTo>
                  <a:lnTo>
                    <a:pt x="906037" y="1505044"/>
                  </a:lnTo>
                  <a:lnTo>
                    <a:pt x="898789" y="1500963"/>
                  </a:lnTo>
                  <a:lnTo>
                    <a:pt x="891315" y="1497108"/>
                  </a:lnTo>
                  <a:lnTo>
                    <a:pt x="883389" y="1493027"/>
                  </a:lnTo>
                  <a:lnTo>
                    <a:pt x="874782" y="1488946"/>
                  </a:lnTo>
                  <a:lnTo>
                    <a:pt x="865723" y="1484638"/>
                  </a:lnTo>
                  <a:lnTo>
                    <a:pt x="836507" y="1471261"/>
                  </a:lnTo>
                  <a:lnTo>
                    <a:pt x="809330" y="1458791"/>
                  </a:lnTo>
                  <a:lnTo>
                    <a:pt x="784870" y="1447001"/>
                  </a:lnTo>
                  <a:lnTo>
                    <a:pt x="762901" y="1436345"/>
                  </a:lnTo>
                  <a:lnTo>
                    <a:pt x="743197" y="1426369"/>
                  </a:lnTo>
                  <a:lnTo>
                    <a:pt x="725985" y="1417526"/>
                  </a:lnTo>
                  <a:lnTo>
                    <a:pt x="711264" y="1409817"/>
                  </a:lnTo>
                  <a:lnTo>
                    <a:pt x="698807" y="1402562"/>
                  </a:lnTo>
                  <a:lnTo>
                    <a:pt x="693598" y="1399161"/>
                  </a:lnTo>
                  <a:lnTo>
                    <a:pt x="688163" y="1395760"/>
                  </a:lnTo>
                  <a:lnTo>
                    <a:pt x="682727" y="1391906"/>
                  </a:lnTo>
                  <a:lnTo>
                    <a:pt x="677518" y="1388051"/>
                  </a:lnTo>
                  <a:lnTo>
                    <a:pt x="672309" y="1384197"/>
                  </a:lnTo>
                  <a:lnTo>
                    <a:pt x="667553" y="1379889"/>
                  </a:lnTo>
                  <a:lnTo>
                    <a:pt x="662571" y="1375354"/>
                  </a:lnTo>
                  <a:lnTo>
                    <a:pt x="657815" y="1371046"/>
                  </a:lnTo>
                  <a:lnTo>
                    <a:pt x="653058" y="1366058"/>
                  </a:lnTo>
                  <a:lnTo>
                    <a:pt x="648529" y="1361524"/>
                  </a:lnTo>
                  <a:lnTo>
                    <a:pt x="643773" y="1356309"/>
                  </a:lnTo>
                  <a:lnTo>
                    <a:pt x="639470" y="1351094"/>
                  </a:lnTo>
                  <a:lnTo>
                    <a:pt x="634940" y="1345879"/>
                  </a:lnTo>
                  <a:lnTo>
                    <a:pt x="630863" y="1339984"/>
                  </a:lnTo>
                  <a:lnTo>
                    <a:pt x="626787" y="1334316"/>
                  </a:lnTo>
                  <a:lnTo>
                    <a:pt x="622710" y="1328421"/>
                  </a:lnTo>
                  <a:lnTo>
                    <a:pt x="618860" y="1322526"/>
                  </a:lnTo>
                  <a:lnTo>
                    <a:pt x="615010" y="1316404"/>
                  </a:lnTo>
                  <a:lnTo>
                    <a:pt x="611613" y="1310283"/>
                  </a:lnTo>
                  <a:lnTo>
                    <a:pt x="608442" y="1303934"/>
                  </a:lnTo>
                  <a:lnTo>
                    <a:pt x="605724" y="1297586"/>
                  </a:lnTo>
                  <a:lnTo>
                    <a:pt x="603006" y="1291011"/>
                  </a:lnTo>
                  <a:lnTo>
                    <a:pt x="600515" y="1284435"/>
                  </a:lnTo>
                  <a:lnTo>
                    <a:pt x="598477" y="1277634"/>
                  </a:lnTo>
                  <a:lnTo>
                    <a:pt x="596665" y="1271058"/>
                  </a:lnTo>
                  <a:lnTo>
                    <a:pt x="594853" y="1264030"/>
                  </a:lnTo>
                  <a:lnTo>
                    <a:pt x="593494" y="1257001"/>
                  </a:lnTo>
                  <a:lnTo>
                    <a:pt x="592588" y="1249973"/>
                  </a:lnTo>
                  <a:lnTo>
                    <a:pt x="591456" y="1242717"/>
                  </a:lnTo>
                  <a:lnTo>
                    <a:pt x="591003" y="1235462"/>
                  </a:lnTo>
                  <a:lnTo>
                    <a:pt x="590550" y="1228206"/>
                  </a:lnTo>
                  <a:lnTo>
                    <a:pt x="590550" y="1220724"/>
                  </a:lnTo>
                  <a:lnTo>
                    <a:pt x="590776" y="1209841"/>
                  </a:lnTo>
                  <a:lnTo>
                    <a:pt x="591456" y="1199412"/>
                  </a:lnTo>
                  <a:lnTo>
                    <a:pt x="592815" y="1189209"/>
                  </a:lnTo>
                  <a:lnTo>
                    <a:pt x="594627" y="1179459"/>
                  </a:lnTo>
                  <a:lnTo>
                    <a:pt x="597118" y="1169710"/>
                  </a:lnTo>
                  <a:lnTo>
                    <a:pt x="600062" y="1160414"/>
                  </a:lnTo>
                  <a:lnTo>
                    <a:pt x="603459" y="1151345"/>
                  </a:lnTo>
                  <a:lnTo>
                    <a:pt x="607536" y="1142956"/>
                  </a:lnTo>
                  <a:lnTo>
                    <a:pt x="611839" y="1134340"/>
                  </a:lnTo>
                  <a:lnTo>
                    <a:pt x="617048" y="1126405"/>
                  </a:lnTo>
                  <a:lnTo>
                    <a:pt x="622710" y="1118469"/>
                  </a:lnTo>
                  <a:lnTo>
                    <a:pt x="628599" y="1110987"/>
                  </a:lnTo>
                  <a:lnTo>
                    <a:pt x="635393" y="1103732"/>
                  </a:lnTo>
                  <a:lnTo>
                    <a:pt x="642414" y="1096703"/>
                  </a:lnTo>
                  <a:lnTo>
                    <a:pt x="650341" y="1089901"/>
                  </a:lnTo>
                  <a:lnTo>
                    <a:pt x="658494" y="1083779"/>
                  </a:lnTo>
                  <a:lnTo>
                    <a:pt x="667327" y="1077658"/>
                  </a:lnTo>
                  <a:lnTo>
                    <a:pt x="676612" y="1071989"/>
                  </a:lnTo>
                  <a:lnTo>
                    <a:pt x="686351" y="1066548"/>
                  </a:lnTo>
                  <a:lnTo>
                    <a:pt x="696543" y="1061333"/>
                  </a:lnTo>
                  <a:lnTo>
                    <a:pt x="707640" y="1056572"/>
                  </a:lnTo>
                  <a:lnTo>
                    <a:pt x="718964" y="1051810"/>
                  </a:lnTo>
                  <a:lnTo>
                    <a:pt x="731194" y="1047503"/>
                  </a:lnTo>
                  <a:lnTo>
                    <a:pt x="743424" y="1043648"/>
                  </a:lnTo>
                  <a:lnTo>
                    <a:pt x="756560" y="1040020"/>
                  </a:lnTo>
                  <a:lnTo>
                    <a:pt x="769922" y="1036620"/>
                  </a:lnTo>
                  <a:lnTo>
                    <a:pt x="784190" y="1033445"/>
                  </a:lnTo>
                  <a:lnTo>
                    <a:pt x="798912" y="1030725"/>
                  </a:lnTo>
                  <a:lnTo>
                    <a:pt x="813859" y="1028231"/>
                  </a:lnTo>
                  <a:lnTo>
                    <a:pt x="829486" y="1025963"/>
                  </a:lnTo>
                  <a:lnTo>
                    <a:pt x="845793" y="1023923"/>
                  </a:lnTo>
                  <a:lnTo>
                    <a:pt x="862552" y="1022562"/>
                  </a:lnTo>
                  <a:lnTo>
                    <a:pt x="862552" y="960438"/>
                  </a:lnTo>
                  <a:close/>
                  <a:moveTo>
                    <a:pt x="911445" y="846275"/>
                  </a:moveTo>
                  <a:lnTo>
                    <a:pt x="896696" y="846956"/>
                  </a:lnTo>
                  <a:lnTo>
                    <a:pt x="881948" y="847863"/>
                  </a:lnTo>
                  <a:lnTo>
                    <a:pt x="867200" y="849223"/>
                  </a:lnTo>
                  <a:lnTo>
                    <a:pt x="852905" y="851037"/>
                  </a:lnTo>
                  <a:lnTo>
                    <a:pt x="838384" y="852851"/>
                  </a:lnTo>
                  <a:lnTo>
                    <a:pt x="824089" y="855345"/>
                  </a:lnTo>
                  <a:lnTo>
                    <a:pt x="810022" y="857839"/>
                  </a:lnTo>
                  <a:lnTo>
                    <a:pt x="795954" y="861013"/>
                  </a:lnTo>
                  <a:lnTo>
                    <a:pt x="782114" y="864414"/>
                  </a:lnTo>
                  <a:lnTo>
                    <a:pt x="768500" y="868041"/>
                  </a:lnTo>
                  <a:lnTo>
                    <a:pt x="754659" y="872122"/>
                  </a:lnTo>
                  <a:lnTo>
                    <a:pt x="741272" y="876430"/>
                  </a:lnTo>
                  <a:lnTo>
                    <a:pt x="728112" y="881191"/>
                  </a:lnTo>
                  <a:lnTo>
                    <a:pt x="714952" y="886179"/>
                  </a:lnTo>
                  <a:lnTo>
                    <a:pt x="701792" y="891394"/>
                  </a:lnTo>
                  <a:lnTo>
                    <a:pt x="688859" y="897062"/>
                  </a:lnTo>
                  <a:lnTo>
                    <a:pt x="676380" y="902957"/>
                  </a:lnTo>
                  <a:lnTo>
                    <a:pt x="663900" y="909306"/>
                  </a:lnTo>
                  <a:lnTo>
                    <a:pt x="651648" y="915654"/>
                  </a:lnTo>
                  <a:lnTo>
                    <a:pt x="639395" y="922683"/>
                  </a:lnTo>
                  <a:lnTo>
                    <a:pt x="627370" y="929484"/>
                  </a:lnTo>
                  <a:lnTo>
                    <a:pt x="615571" y="936966"/>
                  </a:lnTo>
                  <a:lnTo>
                    <a:pt x="603999" y="944448"/>
                  </a:lnTo>
                  <a:lnTo>
                    <a:pt x="592655" y="952611"/>
                  </a:lnTo>
                  <a:lnTo>
                    <a:pt x="581310" y="960547"/>
                  </a:lnTo>
                  <a:lnTo>
                    <a:pt x="570419" y="968935"/>
                  </a:lnTo>
                  <a:lnTo>
                    <a:pt x="559755" y="977778"/>
                  </a:lnTo>
                  <a:lnTo>
                    <a:pt x="549090" y="986620"/>
                  </a:lnTo>
                  <a:lnTo>
                    <a:pt x="538880" y="995916"/>
                  </a:lnTo>
                  <a:lnTo>
                    <a:pt x="528670" y="1005212"/>
                  </a:lnTo>
                  <a:lnTo>
                    <a:pt x="518686" y="1014961"/>
                  </a:lnTo>
                  <a:lnTo>
                    <a:pt x="509157" y="1024710"/>
                  </a:lnTo>
                  <a:lnTo>
                    <a:pt x="499627" y="1034686"/>
                  </a:lnTo>
                  <a:lnTo>
                    <a:pt x="490551" y="1045116"/>
                  </a:lnTo>
                  <a:lnTo>
                    <a:pt x="481475" y="1055545"/>
                  </a:lnTo>
                  <a:lnTo>
                    <a:pt x="472853" y="1066428"/>
                  </a:lnTo>
                  <a:lnTo>
                    <a:pt x="464458" y="1077538"/>
                  </a:lnTo>
                  <a:lnTo>
                    <a:pt x="456290" y="1088647"/>
                  </a:lnTo>
                  <a:lnTo>
                    <a:pt x="448348" y="1099984"/>
                  </a:lnTo>
                  <a:lnTo>
                    <a:pt x="440634" y="1111547"/>
                  </a:lnTo>
                  <a:lnTo>
                    <a:pt x="433373" y="1123337"/>
                  </a:lnTo>
                  <a:lnTo>
                    <a:pt x="426339" y="1135353"/>
                  </a:lnTo>
                  <a:lnTo>
                    <a:pt x="419532" y="1147370"/>
                  </a:lnTo>
                  <a:lnTo>
                    <a:pt x="413179" y="1159840"/>
                  </a:lnTo>
                  <a:lnTo>
                    <a:pt x="406599" y="1172537"/>
                  </a:lnTo>
                  <a:lnTo>
                    <a:pt x="400927" y="1185007"/>
                  </a:lnTo>
                  <a:lnTo>
                    <a:pt x="395254" y="1197930"/>
                  </a:lnTo>
                  <a:lnTo>
                    <a:pt x="389809" y="1210854"/>
                  </a:lnTo>
                  <a:lnTo>
                    <a:pt x="385044" y="1224004"/>
                  </a:lnTo>
                  <a:lnTo>
                    <a:pt x="380279" y="1237381"/>
                  </a:lnTo>
                  <a:lnTo>
                    <a:pt x="375968" y="1250758"/>
                  </a:lnTo>
                  <a:lnTo>
                    <a:pt x="371884" y="1264361"/>
                  </a:lnTo>
                  <a:lnTo>
                    <a:pt x="368254" y="1278192"/>
                  </a:lnTo>
                  <a:lnTo>
                    <a:pt x="364623" y="1292022"/>
                  </a:lnTo>
                  <a:lnTo>
                    <a:pt x="361674" y="1306079"/>
                  </a:lnTo>
                  <a:lnTo>
                    <a:pt x="358951" y="1320136"/>
                  </a:lnTo>
                  <a:lnTo>
                    <a:pt x="356682" y="1334420"/>
                  </a:lnTo>
                  <a:lnTo>
                    <a:pt x="354413" y="1348704"/>
                  </a:lnTo>
                  <a:lnTo>
                    <a:pt x="353052" y="1363214"/>
                  </a:lnTo>
                  <a:lnTo>
                    <a:pt x="351690" y="1377725"/>
                  </a:lnTo>
                  <a:lnTo>
                    <a:pt x="350556" y="1392235"/>
                  </a:lnTo>
                  <a:lnTo>
                    <a:pt x="350102" y="1406973"/>
                  </a:lnTo>
                  <a:lnTo>
                    <a:pt x="349875" y="1421937"/>
                  </a:lnTo>
                  <a:lnTo>
                    <a:pt x="350102" y="1436901"/>
                  </a:lnTo>
                  <a:lnTo>
                    <a:pt x="350556" y="1451638"/>
                  </a:lnTo>
                  <a:lnTo>
                    <a:pt x="351690" y="1466375"/>
                  </a:lnTo>
                  <a:lnTo>
                    <a:pt x="353052" y="1480659"/>
                  </a:lnTo>
                  <a:lnTo>
                    <a:pt x="354413" y="1495170"/>
                  </a:lnTo>
                  <a:lnTo>
                    <a:pt x="356682" y="1509680"/>
                  </a:lnTo>
                  <a:lnTo>
                    <a:pt x="358951" y="1523737"/>
                  </a:lnTo>
                  <a:lnTo>
                    <a:pt x="361674" y="1538021"/>
                  </a:lnTo>
                  <a:lnTo>
                    <a:pt x="364623" y="1551851"/>
                  </a:lnTo>
                  <a:lnTo>
                    <a:pt x="368254" y="1565909"/>
                  </a:lnTo>
                  <a:lnTo>
                    <a:pt x="371884" y="1579512"/>
                  </a:lnTo>
                  <a:lnTo>
                    <a:pt x="375968" y="1593116"/>
                  </a:lnTo>
                  <a:lnTo>
                    <a:pt x="380279" y="1606493"/>
                  </a:lnTo>
                  <a:lnTo>
                    <a:pt x="385044" y="1620096"/>
                  </a:lnTo>
                  <a:lnTo>
                    <a:pt x="389809" y="1633247"/>
                  </a:lnTo>
                  <a:lnTo>
                    <a:pt x="395254" y="1645943"/>
                  </a:lnTo>
                  <a:lnTo>
                    <a:pt x="400927" y="1658867"/>
                  </a:lnTo>
                  <a:lnTo>
                    <a:pt x="406599" y="1671563"/>
                  </a:lnTo>
                  <a:lnTo>
                    <a:pt x="413179" y="1684260"/>
                  </a:lnTo>
                  <a:lnTo>
                    <a:pt x="419532" y="1696277"/>
                  </a:lnTo>
                  <a:lnTo>
                    <a:pt x="426339" y="1708747"/>
                  </a:lnTo>
                  <a:lnTo>
                    <a:pt x="433373" y="1720537"/>
                  </a:lnTo>
                  <a:lnTo>
                    <a:pt x="440634" y="1732326"/>
                  </a:lnTo>
                  <a:lnTo>
                    <a:pt x="448348" y="1743890"/>
                  </a:lnTo>
                  <a:lnTo>
                    <a:pt x="456290" y="1755226"/>
                  </a:lnTo>
                  <a:lnTo>
                    <a:pt x="464458" y="1766336"/>
                  </a:lnTo>
                  <a:lnTo>
                    <a:pt x="472853" y="1777445"/>
                  </a:lnTo>
                  <a:lnTo>
                    <a:pt x="481475" y="1788328"/>
                  </a:lnTo>
                  <a:lnTo>
                    <a:pt x="490551" y="1798984"/>
                  </a:lnTo>
                  <a:lnTo>
                    <a:pt x="499627" y="1809187"/>
                  </a:lnTo>
                  <a:lnTo>
                    <a:pt x="509157" y="1819163"/>
                  </a:lnTo>
                  <a:lnTo>
                    <a:pt x="518686" y="1829139"/>
                  </a:lnTo>
                  <a:lnTo>
                    <a:pt x="528670" y="1838888"/>
                  </a:lnTo>
                  <a:lnTo>
                    <a:pt x="538880" y="1848184"/>
                  </a:lnTo>
                  <a:lnTo>
                    <a:pt x="549090" y="1857480"/>
                  </a:lnTo>
                  <a:lnTo>
                    <a:pt x="559755" y="1866096"/>
                  </a:lnTo>
                  <a:lnTo>
                    <a:pt x="570419" y="1874938"/>
                  </a:lnTo>
                  <a:lnTo>
                    <a:pt x="581310" y="1883554"/>
                  </a:lnTo>
                  <a:lnTo>
                    <a:pt x="592655" y="1891489"/>
                  </a:lnTo>
                  <a:lnTo>
                    <a:pt x="603999" y="1899424"/>
                  </a:lnTo>
                  <a:lnTo>
                    <a:pt x="615571" y="1906906"/>
                  </a:lnTo>
                  <a:lnTo>
                    <a:pt x="627370" y="1914388"/>
                  </a:lnTo>
                  <a:lnTo>
                    <a:pt x="639395" y="1921417"/>
                  </a:lnTo>
                  <a:lnTo>
                    <a:pt x="651648" y="1928219"/>
                  </a:lnTo>
                  <a:lnTo>
                    <a:pt x="663900" y="1934794"/>
                  </a:lnTo>
                  <a:lnTo>
                    <a:pt x="676380" y="1940916"/>
                  </a:lnTo>
                  <a:lnTo>
                    <a:pt x="688859" y="1946811"/>
                  </a:lnTo>
                  <a:lnTo>
                    <a:pt x="701792" y="1952479"/>
                  </a:lnTo>
                  <a:lnTo>
                    <a:pt x="714952" y="1957693"/>
                  </a:lnTo>
                  <a:lnTo>
                    <a:pt x="728112" y="1962908"/>
                  </a:lnTo>
                  <a:lnTo>
                    <a:pt x="741272" y="1967443"/>
                  </a:lnTo>
                  <a:lnTo>
                    <a:pt x="754659" y="1971977"/>
                  </a:lnTo>
                  <a:lnTo>
                    <a:pt x="768500" y="1976058"/>
                  </a:lnTo>
                  <a:lnTo>
                    <a:pt x="782114" y="1979686"/>
                  </a:lnTo>
                  <a:lnTo>
                    <a:pt x="795954" y="1983087"/>
                  </a:lnTo>
                  <a:lnTo>
                    <a:pt x="810022" y="1986034"/>
                  </a:lnTo>
                  <a:lnTo>
                    <a:pt x="824089" y="1988755"/>
                  </a:lnTo>
                  <a:lnTo>
                    <a:pt x="838384" y="1991249"/>
                  </a:lnTo>
                  <a:lnTo>
                    <a:pt x="852905" y="1993063"/>
                  </a:lnTo>
                  <a:lnTo>
                    <a:pt x="867200" y="1994877"/>
                  </a:lnTo>
                  <a:lnTo>
                    <a:pt x="881948" y="1996237"/>
                  </a:lnTo>
                  <a:lnTo>
                    <a:pt x="896696" y="1996917"/>
                  </a:lnTo>
                  <a:lnTo>
                    <a:pt x="911445" y="1997597"/>
                  </a:lnTo>
                  <a:lnTo>
                    <a:pt x="926420" y="1997597"/>
                  </a:lnTo>
                  <a:lnTo>
                    <a:pt x="941168" y="1997597"/>
                  </a:lnTo>
                  <a:lnTo>
                    <a:pt x="955690" y="1996917"/>
                  </a:lnTo>
                  <a:lnTo>
                    <a:pt x="970438" y="1996237"/>
                  </a:lnTo>
                  <a:lnTo>
                    <a:pt x="985186" y="1994877"/>
                  </a:lnTo>
                  <a:lnTo>
                    <a:pt x="999708" y="1993063"/>
                  </a:lnTo>
                  <a:lnTo>
                    <a:pt x="1014002" y="1991249"/>
                  </a:lnTo>
                  <a:lnTo>
                    <a:pt x="1028297" y="1988755"/>
                  </a:lnTo>
                  <a:lnTo>
                    <a:pt x="1042591" y="1986034"/>
                  </a:lnTo>
                  <a:lnTo>
                    <a:pt x="1056432" y="1983087"/>
                  </a:lnTo>
                  <a:lnTo>
                    <a:pt x="1070273" y="1979686"/>
                  </a:lnTo>
                  <a:lnTo>
                    <a:pt x="1084113" y="1976058"/>
                  </a:lnTo>
                  <a:lnTo>
                    <a:pt x="1097727" y="1971977"/>
                  </a:lnTo>
                  <a:lnTo>
                    <a:pt x="1111114" y="1967443"/>
                  </a:lnTo>
                  <a:lnTo>
                    <a:pt x="1124274" y="1962908"/>
                  </a:lnTo>
                  <a:lnTo>
                    <a:pt x="1137434" y="1957693"/>
                  </a:lnTo>
                  <a:lnTo>
                    <a:pt x="1150594" y="1952479"/>
                  </a:lnTo>
                  <a:lnTo>
                    <a:pt x="1163527" y="1946811"/>
                  </a:lnTo>
                  <a:lnTo>
                    <a:pt x="1176233" y="1940916"/>
                  </a:lnTo>
                  <a:lnTo>
                    <a:pt x="1188486" y="1934794"/>
                  </a:lnTo>
                  <a:lnTo>
                    <a:pt x="1200965" y="1928219"/>
                  </a:lnTo>
                  <a:lnTo>
                    <a:pt x="1212991" y="1921417"/>
                  </a:lnTo>
                  <a:lnTo>
                    <a:pt x="1225243" y="1914388"/>
                  </a:lnTo>
                  <a:lnTo>
                    <a:pt x="1236815" y="1906906"/>
                  </a:lnTo>
                  <a:lnTo>
                    <a:pt x="1248387" y="1899424"/>
                  </a:lnTo>
                  <a:lnTo>
                    <a:pt x="1259731" y="1891489"/>
                  </a:lnTo>
                  <a:lnTo>
                    <a:pt x="1271076" y="1883554"/>
                  </a:lnTo>
                  <a:lnTo>
                    <a:pt x="1281967" y="1874938"/>
                  </a:lnTo>
                  <a:lnTo>
                    <a:pt x="1292858" y="1866096"/>
                  </a:lnTo>
                  <a:lnTo>
                    <a:pt x="1303296" y="1857480"/>
                  </a:lnTo>
                  <a:lnTo>
                    <a:pt x="1313733" y="1848184"/>
                  </a:lnTo>
                  <a:lnTo>
                    <a:pt x="1323716" y="1838888"/>
                  </a:lnTo>
                  <a:lnTo>
                    <a:pt x="1333927" y="1829139"/>
                  </a:lnTo>
                  <a:lnTo>
                    <a:pt x="1343456" y="1819163"/>
                  </a:lnTo>
                  <a:lnTo>
                    <a:pt x="1352986" y="1809187"/>
                  </a:lnTo>
                  <a:lnTo>
                    <a:pt x="1361835" y="1798984"/>
                  </a:lnTo>
                  <a:lnTo>
                    <a:pt x="1370911" y="1788328"/>
                  </a:lnTo>
                  <a:lnTo>
                    <a:pt x="1379760" y="1777445"/>
                  </a:lnTo>
                  <a:lnTo>
                    <a:pt x="1387928" y="1766336"/>
                  </a:lnTo>
                  <a:lnTo>
                    <a:pt x="1396323" y="1755226"/>
                  </a:lnTo>
                  <a:lnTo>
                    <a:pt x="1404265" y="1743890"/>
                  </a:lnTo>
                  <a:lnTo>
                    <a:pt x="1411752" y="1732326"/>
                  </a:lnTo>
                  <a:lnTo>
                    <a:pt x="1419240" y="1720537"/>
                  </a:lnTo>
                  <a:lnTo>
                    <a:pt x="1426274" y="1708747"/>
                  </a:lnTo>
                  <a:lnTo>
                    <a:pt x="1432854" y="1696277"/>
                  </a:lnTo>
                  <a:lnTo>
                    <a:pt x="1439661" y="1684260"/>
                  </a:lnTo>
                  <a:lnTo>
                    <a:pt x="1445787" y="1671563"/>
                  </a:lnTo>
                  <a:lnTo>
                    <a:pt x="1451686" y="1658867"/>
                  </a:lnTo>
                  <a:lnTo>
                    <a:pt x="1457132" y="1645943"/>
                  </a:lnTo>
                  <a:lnTo>
                    <a:pt x="1462577" y="1633247"/>
                  </a:lnTo>
                  <a:lnTo>
                    <a:pt x="1467569" y="1620096"/>
                  </a:lnTo>
                  <a:lnTo>
                    <a:pt x="1472334" y="1606493"/>
                  </a:lnTo>
                  <a:lnTo>
                    <a:pt x="1476872" y="1593116"/>
                  </a:lnTo>
                  <a:lnTo>
                    <a:pt x="1480729" y="1579512"/>
                  </a:lnTo>
                  <a:lnTo>
                    <a:pt x="1484586" y="1565909"/>
                  </a:lnTo>
                  <a:lnTo>
                    <a:pt x="1487990" y="1551851"/>
                  </a:lnTo>
                  <a:lnTo>
                    <a:pt x="1490939" y="1538021"/>
                  </a:lnTo>
                  <a:lnTo>
                    <a:pt x="1493662" y="1523737"/>
                  </a:lnTo>
                  <a:lnTo>
                    <a:pt x="1495931" y="1509680"/>
                  </a:lnTo>
                  <a:lnTo>
                    <a:pt x="1497973" y="1495170"/>
                  </a:lnTo>
                  <a:lnTo>
                    <a:pt x="1499561" y="1480659"/>
                  </a:lnTo>
                  <a:lnTo>
                    <a:pt x="1500696" y="1466375"/>
                  </a:lnTo>
                  <a:lnTo>
                    <a:pt x="1501830" y="1451638"/>
                  </a:lnTo>
                  <a:lnTo>
                    <a:pt x="1502284" y="1436901"/>
                  </a:lnTo>
                  <a:lnTo>
                    <a:pt x="1502511" y="1421937"/>
                  </a:lnTo>
                  <a:lnTo>
                    <a:pt x="1502284" y="1406973"/>
                  </a:lnTo>
                  <a:lnTo>
                    <a:pt x="1501830" y="1392235"/>
                  </a:lnTo>
                  <a:lnTo>
                    <a:pt x="1500696" y="1377725"/>
                  </a:lnTo>
                  <a:lnTo>
                    <a:pt x="1499561" y="1363214"/>
                  </a:lnTo>
                  <a:lnTo>
                    <a:pt x="1497973" y="1348704"/>
                  </a:lnTo>
                  <a:lnTo>
                    <a:pt x="1495931" y="1334420"/>
                  </a:lnTo>
                  <a:lnTo>
                    <a:pt x="1493662" y="1320136"/>
                  </a:lnTo>
                  <a:lnTo>
                    <a:pt x="1490939" y="1306079"/>
                  </a:lnTo>
                  <a:lnTo>
                    <a:pt x="1487990" y="1292022"/>
                  </a:lnTo>
                  <a:lnTo>
                    <a:pt x="1484586" y="1278192"/>
                  </a:lnTo>
                  <a:lnTo>
                    <a:pt x="1480729" y="1264361"/>
                  </a:lnTo>
                  <a:lnTo>
                    <a:pt x="1476872" y="1250758"/>
                  </a:lnTo>
                  <a:lnTo>
                    <a:pt x="1472334" y="1237381"/>
                  </a:lnTo>
                  <a:lnTo>
                    <a:pt x="1467569" y="1224004"/>
                  </a:lnTo>
                  <a:lnTo>
                    <a:pt x="1462577" y="1210854"/>
                  </a:lnTo>
                  <a:lnTo>
                    <a:pt x="1457132" y="1197930"/>
                  </a:lnTo>
                  <a:lnTo>
                    <a:pt x="1451686" y="1185007"/>
                  </a:lnTo>
                  <a:lnTo>
                    <a:pt x="1445787" y="1172537"/>
                  </a:lnTo>
                  <a:lnTo>
                    <a:pt x="1439661" y="1159840"/>
                  </a:lnTo>
                  <a:lnTo>
                    <a:pt x="1432854" y="1147370"/>
                  </a:lnTo>
                  <a:lnTo>
                    <a:pt x="1426274" y="1135353"/>
                  </a:lnTo>
                  <a:lnTo>
                    <a:pt x="1419240" y="1123337"/>
                  </a:lnTo>
                  <a:lnTo>
                    <a:pt x="1411752" y="1111547"/>
                  </a:lnTo>
                  <a:lnTo>
                    <a:pt x="1404265" y="1099984"/>
                  </a:lnTo>
                  <a:lnTo>
                    <a:pt x="1396323" y="1088647"/>
                  </a:lnTo>
                  <a:lnTo>
                    <a:pt x="1387928" y="1077538"/>
                  </a:lnTo>
                  <a:lnTo>
                    <a:pt x="1379760" y="1066428"/>
                  </a:lnTo>
                  <a:lnTo>
                    <a:pt x="1370911" y="1055545"/>
                  </a:lnTo>
                  <a:lnTo>
                    <a:pt x="1361835" y="1045116"/>
                  </a:lnTo>
                  <a:lnTo>
                    <a:pt x="1352986" y="1034686"/>
                  </a:lnTo>
                  <a:lnTo>
                    <a:pt x="1343456" y="1024710"/>
                  </a:lnTo>
                  <a:lnTo>
                    <a:pt x="1333927" y="1014961"/>
                  </a:lnTo>
                  <a:lnTo>
                    <a:pt x="1323716" y="1005212"/>
                  </a:lnTo>
                  <a:lnTo>
                    <a:pt x="1313733" y="995916"/>
                  </a:lnTo>
                  <a:lnTo>
                    <a:pt x="1303296" y="986620"/>
                  </a:lnTo>
                  <a:lnTo>
                    <a:pt x="1292858" y="977778"/>
                  </a:lnTo>
                  <a:lnTo>
                    <a:pt x="1281967" y="968935"/>
                  </a:lnTo>
                  <a:lnTo>
                    <a:pt x="1271076" y="960547"/>
                  </a:lnTo>
                  <a:lnTo>
                    <a:pt x="1259731" y="952611"/>
                  </a:lnTo>
                  <a:lnTo>
                    <a:pt x="1248387" y="944448"/>
                  </a:lnTo>
                  <a:lnTo>
                    <a:pt x="1236815" y="936966"/>
                  </a:lnTo>
                  <a:lnTo>
                    <a:pt x="1225243" y="929484"/>
                  </a:lnTo>
                  <a:lnTo>
                    <a:pt x="1212991" y="922683"/>
                  </a:lnTo>
                  <a:lnTo>
                    <a:pt x="1200965" y="915654"/>
                  </a:lnTo>
                  <a:lnTo>
                    <a:pt x="1188486" y="909306"/>
                  </a:lnTo>
                  <a:lnTo>
                    <a:pt x="1176233" y="902957"/>
                  </a:lnTo>
                  <a:lnTo>
                    <a:pt x="1163527" y="897062"/>
                  </a:lnTo>
                  <a:lnTo>
                    <a:pt x="1150594" y="891394"/>
                  </a:lnTo>
                  <a:lnTo>
                    <a:pt x="1137434" y="886179"/>
                  </a:lnTo>
                  <a:lnTo>
                    <a:pt x="1124274" y="881191"/>
                  </a:lnTo>
                  <a:lnTo>
                    <a:pt x="1111114" y="876430"/>
                  </a:lnTo>
                  <a:lnTo>
                    <a:pt x="1097727" y="872122"/>
                  </a:lnTo>
                  <a:lnTo>
                    <a:pt x="1084113" y="868041"/>
                  </a:lnTo>
                  <a:lnTo>
                    <a:pt x="1070273" y="864414"/>
                  </a:lnTo>
                  <a:lnTo>
                    <a:pt x="1056432" y="861013"/>
                  </a:lnTo>
                  <a:lnTo>
                    <a:pt x="1042591" y="857839"/>
                  </a:lnTo>
                  <a:lnTo>
                    <a:pt x="1028297" y="855345"/>
                  </a:lnTo>
                  <a:lnTo>
                    <a:pt x="1014002" y="852851"/>
                  </a:lnTo>
                  <a:lnTo>
                    <a:pt x="999708" y="851037"/>
                  </a:lnTo>
                  <a:lnTo>
                    <a:pt x="985186" y="849223"/>
                  </a:lnTo>
                  <a:lnTo>
                    <a:pt x="970438" y="847863"/>
                  </a:lnTo>
                  <a:lnTo>
                    <a:pt x="955690" y="846956"/>
                  </a:lnTo>
                  <a:lnTo>
                    <a:pt x="941168" y="846275"/>
                  </a:lnTo>
                  <a:lnTo>
                    <a:pt x="926420" y="846275"/>
                  </a:lnTo>
                  <a:lnTo>
                    <a:pt x="911445" y="846275"/>
                  </a:lnTo>
                  <a:close/>
                  <a:moveTo>
                    <a:pt x="667984" y="500063"/>
                  </a:moveTo>
                  <a:lnTo>
                    <a:pt x="671842" y="500063"/>
                  </a:lnTo>
                  <a:lnTo>
                    <a:pt x="873553" y="500063"/>
                  </a:lnTo>
                  <a:lnTo>
                    <a:pt x="979060" y="500063"/>
                  </a:lnTo>
                  <a:lnTo>
                    <a:pt x="1180545" y="500063"/>
                  </a:lnTo>
                  <a:lnTo>
                    <a:pt x="1184402" y="500063"/>
                  </a:lnTo>
                  <a:lnTo>
                    <a:pt x="1188259" y="500743"/>
                  </a:lnTo>
                  <a:lnTo>
                    <a:pt x="1192116" y="501877"/>
                  </a:lnTo>
                  <a:lnTo>
                    <a:pt x="1195747" y="503237"/>
                  </a:lnTo>
                  <a:lnTo>
                    <a:pt x="1199150" y="504597"/>
                  </a:lnTo>
                  <a:lnTo>
                    <a:pt x="1202553" y="506865"/>
                  </a:lnTo>
                  <a:lnTo>
                    <a:pt x="1205503" y="509359"/>
                  </a:lnTo>
                  <a:lnTo>
                    <a:pt x="1208453" y="511853"/>
                  </a:lnTo>
                  <a:lnTo>
                    <a:pt x="1233638" y="538833"/>
                  </a:lnTo>
                  <a:lnTo>
                    <a:pt x="1259505" y="565360"/>
                  </a:lnTo>
                  <a:lnTo>
                    <a:pt x="1285825" y="592114"/>
                  </a:lnTo>
                  <a:lnTo>
                    <a:pt x="1312371" y="618868"/>
                  </a:lnTo>
                  <a:lnTo>
                    <a:pt x="1366600" y="673056"/>
                  </a:lnTo>
                  <a:lnTo>
                    <a:pt x="1421282" y="727697"/>
                  </a:lnTo>
                  <a:lnTo>
                    <a:pt x="1448737" y="755358"/>
                  </a:lnTo>
                  <a:lnTo>
                    <a:pt x="1475737" y="783019"/>
                  </a:lnTo>
                  <a:lnTo>
                    <a:pt x="1502511" y="810906"/>
                  </a:lnTo>
                  <a:lnTo>
                    <a:pt x="1529058" y="839247"/>
                  </a:lnTo>
                  <a:lnTo>
                    <a:pt x="1555151" y="867588"/>
                  </a:lnTo>
                  <a:lnTo>
                    <a:pt x="1581017" y="896382"/>
                  </a:lnTo>
                  <a:lnTo>
                    <a:pt x="1593497" y="910666"/>
                  </a:lnTo>
                  <a:lnTo>
                    <a:pt x="1605976" y="925177"/>
                  </a:lnTo>
                  <a:lnTo>
                    <a:pt x="1618229" y="939687"/>
                  </a:lnTo>
                  <a:lnTo>
                    <a:pt x="1630254" y="954424"/>
                  </a:lnTo>
                  <a:lnTo>
                    <a:pt x="1642280" y="968935"/>
                  </a:lnTo>
                  <a:lnTo>
                    <a:pt x="1653851" y="983673"/>
                  </a:lnTo>
                  <a:lnTo>
                    <a:pt x="1665423" y="998637"/>
                  </a:lnTo>
                  <a:lnTo>
                    <a:pt x="1676541" y="1013374"/>
                  </a:lnTo>
                  <a:lnTo>
                    <a:pt x="1687659" y="1028338"/>
                  </a:lnTo>
                  <a:lnTo>
                    <a:pt x="1698096" y="1043529"/>
                  </a:lnTo>
                  <a:lnTo>
                    <a:pt x="1708760" y="1058493"/>
                  </a:lnTo>
                  <a:lnTo>
                    <a:pt x="1718744" y="1073683"/>
                  </a:lnTo>
                  <a:lnTo>
                    <a:pt x="1728954" y="1089101"/>
                  </a:lnTo>
                  <a:lnTo>
                    <a:pt x="1738484" y="1104292"/>
                  </a:lnTo>
                  <a:lnTo>
                    <a:pt x="1747787" y="1119936"/>
                  </a:lnTo>
                  <a:lnTo>
                    <a:pt x="1756863" y="1135580"/>
                  </a:lnTo>
                  <a:lnTo>
                    <a:pt x="1765485" y="1150997"/>
                  </a:lnTo>
                  <a:lnTo>
                    <a:pt x="1773880" y="1166642"/>
                  </a:lnTo>
                  <a:lnTo>
                    <a:pt x="1781821" y="1182739"/>
                  </a:lnTo>
                  <a:lnTo>
                    <a:pt x="1789309" y="1198610"/>
                  </a:lnTo>
                  <a:lnTo>
                    <a:pt x="1796569" y="1214708"/>
                  </a:lnTo>
                  <a:lnTo>
                    <a:pt x="1803376" y="1230579"/>
                  </a:lnTo>
                  <a:lnTo>
                    <a:pt x="1809956" y="1246903"/>
                  </a:lnTo>
                  <a:lnTo>
                    <a:pt x="1815856" y="1263454"/>
                  </a:lnTo>
                  <a:lnTo>
                    <a:pt x="1821528" y="1279779"/>
                  </a:lnTo>
                  <a:lnTo>
                    <a:pt x="1826747" y="1296103"/>
                  </a:lnTo>
                  <a:lnTo>
                    <a:pt x="1831512" y="1312881"/>
                  </a:lnTo>
                  <a:lnTo>
                    <a:pt x="1836049" y="1329659"/>
                  </a:lnTo>
                  <a:lnTo>
                    <a:pt x="1839680" y="1346436"/>
                  </a:lnTo>
                  <a:lnTo>
                    <a:pt x="1842856" y="1363441"/>
                  </a:lnTo>
                  <a:lnTo>
                    <a:pt x="1846033" y="1380446"/>
                  </a:lnTo>
                  <a:lnTo>
                    <a:pt x="1848302" y="1397677"/>
                  </a:lnTo>
                  <a:lnTo>
                    <a:pt x="1850117" y="1415135"/>
                  </a:lnTo>
                  <a:lnTo>
                    <a:pt x="1851479" y="1432593"/>
                  </a:lnTo>
                  <a:lnTo>
                    <a:pt x="1852159" y="1450051"/>
                  </a:lnTo>
                  <a:lnTo>
                    <a:pt x="1852613" y="1467962"/>
                  </a:lnTo>
                  <a:lnTo>
                    <a:pt x="1852613" y="1479979"/>
                  </a:lnTo>
                  <a:lnTo>
                    <a:pt x="1852159" y="1492449"/>
                  </a:lnTo>
                  <a:lnTo>
                    <a:pt x="1851932" y="1504465"/>
                  </a:lnTo>
                  <a:lnTo>
                    <a:pt x="1851252" y="1516709"/>
                  </a:lnTo>
                  <a:lnTo>
                    <a:pt x="1850344" y="1528499"/>
                  </a:lnTo>
                  <a:lnTo>
                    <a:pt x="1849663" y="1540288"/>
                  </a:lnTo>
                  <a:lnTo>
                    <a:pt x="1848529" y="1552078"/>
                  </a:lnTo>
                  <a:lnTo>
                    <a:pt x="1847394" y="1563868"/>
                  </a:lnTo>
                  <a:lnTo>
                    <a:pt x="1845806" y="1575431"/>
                  </a:lnTo>
                  <a:lnTo>
                    <a:pt x="1844218" y="1586767"/>
                  </a:lnTo>
                  <a:lnTo>
                    <a:pt x="1842629" y="1598104"/>
                  </a:lnTo>
                  <a:lnTo>
                    <a:pt x="1840814" y="1609440"/>
                  </a:lnTo>
                  <a:lnTo>
                    <a:pt x="1838772" y="1620777"/>
                  </a:lnTo>
                  <a:lnTo>
                    <a:pt x="1836503" y="1631886"/>
                  </a:lnTo>
                  <a:lnTo>
                    <a:pt x="1834234" y="1642769"/>
                  </a:lnTo>
                  <a:lnTo>
                    <a:pt x="1831965" y="1653425"/>
                  </a:lnTo>
                  <a:lnTo>
                    <a:pt x="1829243" y="1664308"/>
                  </a:lnTo>
                  <a:lnTo>
                    <a:pt x="1826520" y="1675191"/>
                  </a:lnTo>
                  <a:lnTo>
                    <a:pt x="1823570" y="1685621"/>
                  </a:lnTo>
                  <a:lnTo>
                    <a:pt x="1820394" y="1696277"/>
                  </a:lnTo>
                  <a:lnTo>
                    <a:pt x="1817217" y="1706706"/>
                  </a:lnTo>
                  <a:lnTo>
                    <a:pt x="1814041" y="1716909"/>
                  </a:lnTo>
                  <a:lnTo>
                    <a:pt x="1810410" y="1727338"/>
                  </a:lnTo>
                  <a:lnTo>
                    <a:pt x="1806780" y="1737314"/>
                  </a:lnTo>
                  <a:lnTo>
                    <a:pt x="1802923" y="1747290"/>
                  </a:lnTo>
                  <a:lnTo>
                    <a:pt x="1799065" y="1757040"/>
                  </a:lnTo>
                  <a:lnTo>
                    <a:pt x="1795208" y="1767016"/>
                  </a:lnTo>
                  <a:lnTo>
                    <a:pt x="1791124" y="1776765"/>
                  </a:lnTo>
                  <a:lnTo>
                    <a:pt x="1786586" y="1786288"/>
                  </a:lnTo>
                  <a:lnTo>
                    <a:pt x="1782275" y="1795810"/>
                  </a:lnTo>
                  <a:lnTo>
                    <a:pt x="1777737" y="1805333"/>
                  </a:lnTo>
                  <a:lnTo>
                    <a:pt x="1772972" y="1814628"/>
                  </a:lnTo>
                  <a:lnTo>
                    <a:pt x="1768207" y="1823924"/>
                  </a:lnTo>
                  <a:lnTo>
                    <a:pt x="1763216" y="1832993"/>
                  </a:lnTo>
                  <a:lnTo>
                    <a:pt x="1758224" y="1842289"/>
                  </a:lnTo>
                  <a:lnTo>
                    <a:pt x="1753005" y="1850905"/>
                  </a:lnTo>
                  <a:lnTo>
                    <a:pt x="1742341" y="1868816"/>
                  </a:lnTo>
                  <a:lnTo>
                    <a:pt x="1730996" y="1885821"/>
                  </a:lnTo>
                  <a:lnTo>
                    <a:pt x="1719425" y="1902825"/>
                  </a:lnTo>
                  <a:lnTo>
                    <a:pt x="1707172" y="1919377"/>
                  </a:lnTo>
                  <a:lnTo>
                    <a:pt x="1694466" y="1935247"/>
                  </a:lnTo>
                  <a:lnTo>
                    <a:pt x="1681760" y="1951118"/>
                  </a:lnTo>
                  <a:lnTo>
                    <a:pt x="1668146" y="1966309"/>
                  </a:lnTo>
                  <a:lnTo>
                    <a:pt x="1654305" y="1981273"/>
                  </a:lnTo>
                  <a:lnTo>
                    <a:pt x="1640237" y="1995557"/>
                  </a:lnTo>
                  <a:lnTo>
                    <a:pt x="1625489" y="2009841"/>
                  </a:lnTo>
                  <a:lnTo>
                    <a:pt x="1610514" y="2023444"/>
                  </a:lnTo>
                  <a:lnTo>
                    <a:pt x="1594858" y="2036821"/>
                  </a:lnTo>
                  <a:lnTo>
                    <a:pt x="1579202" y="2049745"/>
                  </a:lnTo>
                  <a:lnTo>
                    <a:pt x="1563319" y="2062441"/>
                  </a:lnTo>
                  <a:lnTo>
                    <a:pt x="1546756" y="2074458"/>
                  </a:lnTo>
                  <a:lnTo>
                    <a:pt x="1529966" y="2086475"/>
                  </a:lnTo>
                  <a:lnTo>
                    <a:pt x="1512948" y="2098038"/>
                  </a:lnTo>
                  <a:lnTo>
                    <a:pt x="1495250" y="2108694"/>
                  </a:lnTo>
                  <a:lnTo>
                    <a:pt x="1477779" y="2119577"/>
                  </a:lnTo>
                  <a:lnTo>
                    <a:pt x="1459855" y="2129779"/>
                  </a:lnTo>
                  <a:lnTo>
                    <a:pt x="1441476" y="2139756"/>
                  </a:lnTo>
                  <a:lnTo>
                    <a:pt x="1422870" y="2149278"/>
                  </a:lnTo>
                  <a:lnTo>
                    <a:pt x="1404038" y="2158347"/>
                  </a:lnTo>
                  <a:lnTo>
                    <a:pt x="1385205" y="2166963"/>
                  </a:lnTo>
                  <a:lnTo>
                    <a:pt x="1365919" y="2175352"/>
                  </a:lnTo>
                  <a:lnTo>
                    <a:pt x="1346406" y="2183287"/>
                  </a:lnTo>
                  <a:lnTo>
                    <a:pt x="1326666" y="2190769"/>
                  </a:lnTo>
                  <a:lnTo>
                    <a:pt x="1306699" y="2198024"/>
                  </a:lnTo>
                  <a:lnTo>
                    <a:pt x="1286505" y="2204600"/>
                  </a:lnTo>
                  <a:lnTo>
                    <a:pt x="1266538" y="2211175"/>
                  </a:lnTo>
                  <a:lnTo>
                    <a:pt x="1246118" y="2217070"/>
                  </a:lnTo>
                  <a:lnTo>
                    <a:pt x="1225470" y="2222738"/>
                  </a:lnTo>
                  <a:lnTo>
                    <a:pt x="1204595" y="2227952"/>
                  </a:lnTo>
                  <a:lnTo>
                    <a:pt x="1183721" y="2232714"/>
                  </a:lnTo>
                  <a:lnTo>
                    <a:pt x="1162620" y="2237248"/>
                  </a:lnTo>
                  <a:lnTo>
                    <a:pt x="1141518" y="2241329"/>
                  </a:lnTo>
                  <a:lnTo>
                    <a:pt x="1120417" y="2244957"/>
                  </a:lnTo>
                  <a:lnTo>
                    <a:pt x="1099089" y="2248358"/>
                  </a:lnTo>
                  <a:lnTo>
                    <a:pt x="1077533" y="2251079"/>
                  </a:lnTo>
                  <a:lnTo>
                    <a:pt x="1056205" y="2253573"/>
                  </a:lnTo>
                  <a:lnTo>
                    <a:pt x="1034423" y="2255840"/>
                  </a:lnTo>
                  <a:lnTo>
                    <a:pt x="1013095" y="2257654"/>
                  </a:lnTo>
                  <a:lnTo>
                    <a:pt x="991312" y="2258787"/>
                  </a:lnTo>
                  <a:lnTo>
                    <a:pt x="969757" y="2259921"/>
                  </a:lnTo>
                  <a:lnTo>
                    <a:pt x="947975" y="2260374"/>
                  </a:lnTo>
                  <a:lnTo>
                    <a:pt x="926420" y="2260601"/>
                  </a:lnTo>
                  <a:lnTo>
                    <a:pt x="904411" y="2260374"/>
                  </a:lnTo>
                  <a:lnTo>
                    <a:pt x="882856" y="2259921"/>
                  </a:lnTo>
                  <a:lnTo>
                    <a:pt x="861074" y="2258787"/>
                  </a:lnTo>
                  <a:lnTo>
                    <a:pt x="839745" y="2257654"/>
                  </a:lnTo>
                  <a:lnTo>
                    <a:pt x="817963" y="2255840"/>
                  </a:lnTo>
                  <a:lnTo>
                    <a:pt x="796408" y="2253573"/>
                  </a:lnTo>
                  <a:lnTo>
                    <a:pt x="774853" y="2251079"/>
                  </a:lnTo>
                  <a:lnTo>
                    <a:pt x="753525" y="2248358"/>
                  </a:lnTo>
                  <a:lnTo>
                    <a:pt x="731969" y="2244957"/>
                  </a:lnTo>
                  <a:lnTo>
                    <a:pt x="710868" y="2241329"/>
                  </a:lnTo>
                  <a:lnTo>
                    <a:pt x="689767" y="2237248"/>
                  </a:lnTo>
                  <a:lnTo>
                    <a:pt x="668892" y="2232714"/>
                  </a:lnTo>
                  <a:lnTo>
                    <a:pt x="648017" y="2227952"/>
                  </a:lnTo>
                  <a:lnTo>
                    <a:pt x="626916" y="2222738"/>
                  </a:lnTo>
                  <a:lnTo>
                    <a:pt x="606722" y="2217070"/>
                  </a:lnTo>
                  <a:lnTo>
                    <a:pt x="586075" y="2210948"/>
                  </a:lnTo>
                  <a:lnTo>
                    <a:pt x="565881" y="2204600"/>
                  </a:lnTo>
                  <a:lnTo>
                    <a:pt x="545687" y="2197798"/>
                  </a:lnTo>
                  <a:lnTo>
                    <a:pt x="525947" y="2190769"/>
                  </a:lnTo>
                  <a:lnTo>
                    <a:pt x="506207" y="2183060"/>
                  </a:lnTo>
                  <a:lnTo>
                    <a:pt x="486694" y="2175352"/>
                  </a:lnTo>
                  <a:lnTo>
                    <a:pt x="467634" y="2166736"/>
                  </a:lnTo>
                  <a:lnTo>
                    <a:pt x="448348" y="2158120"/>
                  </a:lnTo>
                  <a:lnTo>
                    <a:pt x="429516" y="2149051"/>
                  </a:lnTo>
                  <a:lnTo>
                    <a:pt x="411137" y="2139529"/>
                  </a:lnTo>
                  <a:lnTo>
                    <a:pt x="392759" y="2129779"/>
                  </a:lnTo>
                  <a:lnTo>
                    <a:pt x="374834" y="2119350"/>
                  </a:lnTo>
                  <a:lnTo>
                    <a:pt x="357136" y="2108694"/>
                  </a:lnTo>
                  <a:lnTo>
                    <a:pt x="339892" y="2097811"/>
                  </a:lnTo>
                  <a:lnTo>
                    <a:pt x="322420" y="2086475"/>
                  </a:lnTo>
                  <a:lnTo>
                    <a:pt x="305857" y="2074458"/>
                  </a:lnTo>
                  <a:lnTo>
                    <a:pt x="289520" y="2062441"/>
                  </a:lnTo>
                  <a:lnTo>
                    <a:pt x="273184" y="2049745"/>
                  </a:lnTo>
                  <a:lnTo>
                    <a:pt x="257528" y="2036821"/>
                  </a:lnTo>
                  <a:lnTo>
                    <a:pt x="242099" y="2023444"/>
                  </a:lnTo>
                  <a:lnTo>
                    <a:pt x="227124" y="2009841"/>
                  </a:lnTo>
                  <a:lnTo>
                    <a:pt x="212375" y="1995557"/>
                  </a:lnTo>
                  <a:lnTo>
                    <a:pt x="198081" y="1980820"/>
                  </a:lnTo>
                  <a:lnTo>
                    <a:pt x="184240" y="1966309"/>
                  </a:lnTo>
                  <a:lnTo>
                    <a:pt x="170853" y="1950665"/>
                  </a:lnTo>
                  <a:lnTo>
                    <a:pt x="157920" y="1935021"/>
                  </a:lnTo>
                  <a:lnTo>
                    <a:pt x="145214" y="1919150"/>
                  </a:lnTo>
                  <a:lnTo>
                    <a:pt x="133188" y="1902599"/>
                  </a:lnTo>
                  <a:lnTo>
                    <a:pt x="121390" y="1885821"/>
                  </a:lnTo>
                  <a:lnTo>
                    <a:pt x="110045" y="1868590"/>
                  </a:lnTo>
                  <a:lnTo>
                    <a:pt x="99608" y="1850905"/>
                  </a:lnTo>
                  <a:lnTo>
                    <a:pt x="94389" y="1842062"/>
                  </a:lnTo>
                  <a:lnTo>
                    <a:pt x="89170" y="1832993"/>
                  </a:lnTo>
                  <a:lnTo>
                    <a:pt x="84406" y="1823924"/>
                  </a:lnTo>
                  <a:lnTo>
                    <a:pt x="79414" y="1814628"/>
                  </a:lnTo>
                  <a:lnTo>
                    <a:pt x="74876" y="1805333"/>
                  </a:lnTo>
                  <a:lnTo>
                    <a:pt x="70111" y="1795810"/>
                  </a:lnTo>
                  <a:lnTo>
                    <a:pt x="65800" y="1786288"/>
                  </a:lnTo>
                  <a:lnTo>
                    <a:pt x="61716" y="1776765"/>
                  </a:lnTo>
                  <a:lnTo>
                    <a:pt x="57178" y="1767016"/>
                  </a:lnTo>
                  <a:lnTo>
                    <a:pt x="53321" y="1757040"/>
                  </a:lnTo>
                  <a:lnTo>
                    <a:pt x="49464" y="1747064"/>
                  </a:lnTo>
                  <a:lnTo>
                    <a:pt x="45606" y="1737088"/>
                  </a:lnTo>
                  <a:lnTo>
                    <a:pt x="41976" y="1726885"/>
                  </a:lnTo>
                  <a:lnTo>
                    <a:pt x="38572" y="1716909"/>
                  </a:lnTo>
                  <a:lnTo>
                    <a:pt x="35396" y="1706706"/>
                  </a:lnTo>
                  <a:lnTo>
                    <a:pt x="31992" y="1696050"/>
                  </a:lnTo>
                  <a:lnTo>
                    <a:pt x="29043" y="1685621"/>
                  </a:lnTo>
                  <a:lnTo>
                    <a:pt x="26093" y="1675191"/>
                  </a:lnTo>
                  <a:lnTo>
                    <a:pt x="23370" y="1664308"/>
                  </a:lnTo>
                  <a:lnTo>
                    <a:pt x="20648" y="1653425"/>
                  </a:lnTo>
                  <a:lnTo>
                    <a:pt x="18379" y="1642769"/>
                  </a:lnTo>
                  <a:lnTo>
                    <a:pt x="15883" y="1631659"/>
                  </a:lnTo>
                  <a:lnTo>
                    <a:pt x="13614" y="1620550"/>
                  </a:lnTo>
                  <a:lnTo>
                    <a:pt x="11799" y="1609440"/>
                  </a:lnTo>
                  <a:lnTo>
                    <a:pt x="9757" y="1598104"/>
                  </a:lnTo>
                  <a:lnTo>
                    <a:pt x="8168" y="1586767"/>
                  </a:lnTo>
                  <a:lnTo>
                    <a:pt x="6580" y="1575431"/>
                  </a:lnTo>
                  <a:lnTo>
                    <a:pt x="5219" y="1563868"/>
                  </a:lnTo>
                  <a:lnTo>
                    <a:pt x="4084" y="1552078"/>
                  </a:lnTo>
                  <a:lnTo>
                    <a:pt x="2723" y="1540288"/>
                  </a:lnTo>
                  <a:lnTo>
                    <a:pt x="2042" y="1528499"/>
                  </a:lnTo>
                  <a:lnTo>
                    <a:pt x="1134" y="1516709"/>
                  </a:lnTo>
                  <a:lnTo>
                    <a:pt x="681" y="1504465"/>
                  </a:lnTo>
                  <a:lnTo>
                    <a:pt x="227" y="1492449"/>
                  </a:lnTo>
                  <a:lnTo>
                    <a:pt x="0" y="1479979"/>
                  </a:lnTo>
                  <a:lnTo>
                    <a:pt x="0" y="1467962"/>
                  </a:lnTo>
                  <a:lnTo>
                    <a:pt x="227" y="1450051"/>
                  </a:lnTo>
                  <a:lnTo>
                    <a:pt x="908" y="1432593"/>
                  </a:lnTo>
                  <a:lnTo>
                    <a:pt x="2269" y="1415135"/>
                  </a:lnTo>
                  <a:lnTo>
                    <a:pt x="4084" y="1397677"/>
                  </a:lnTo>
                  <a:lnTo>
                    <a:pt x="6580" y="1380446"/>
                  </a:lnTo>
                  <a:lnTo>
                    <a:pt x="9530" y="1363441"/>
                  </a:lnTo>
                  <a:lnTo>
                    <a:pt x="12933" y="1346436"/>
                  </a:lnTo>
                  <a:lnTo>
                    <a:pt x="16790" y="1329659"/>
                  </a:lnTo>
                  <a:lnTo>
                    <a:pt x="20875" y="1312881"/>
                  </a:lnTo>
                  <a:lnTo>
                    <a:pt x="25866" y="1296103"/>
                  </a:lnTo>
                  <a:lnTo>
                    <a:pt x="30858" y="1279779"/>
                  </a:lnTo>
                  <a:lnTo>
                    <a:pt x="36530" y="1263454"/>
                  </a:lnTo>
                  <a:lnTo>
                    <a:pt x="42430" y="1246903"/>
                  </a:lnTo>
                  <a:lnTo>
                    <a:pt x="49010" y="1230579"/>
                  </a:lnTo>
                  <a:lnTo>
                    <a:pt x="56044" y="1214708"/>
                  </a:lnTo>
                  <a:lnTo>
                    <a:pt x="63077" y="1198610"/>
                  </a:lnTo>
                  <a:lnTo>
                    <a:pt x="70565" y="1182739"/>
                  </a:lnTo>
                  <a:lnTo>
                    <a:pt x="78733" y="1166642"/>
                  </a:lnTo>
                  <a:lnTo>
                    <a:pt x="87128" y="1150997"/>
                  </a:lnTo>
                  <a:lnTo>
                    <a:pt x="95750" y="1135580"/>
                  </a:lnTo>
                  <a:lnTo>
                    <a:pt x="104826" y="1119936"/>
                  </a:lnTo>
                  <a:lnTo>
                    <a:pt x="113902" y="1104292"/>
                  </a:lnTo>
                  <a:lnTo>
                    <a:pt x="123659" y="1089101"/>
                  </a:lnTo>
                  <a:lnTo>
                    <a:pt x="133642" y="1073683"/>
                  </a:lnTo>
                  <a:lnTo>
                    <a:pt x="143626" y="1058493"/>
                  </a:lnTo>
                  <a:lnTo>
                    <a:pt x="154290" y="1043529"/>
                  </a:lnTo>
                  <a:lnTo>
                    <a:pt x="165181" y="1028338"/>
                  </a:lnTo>
                  <a:lnTo>
                    <a:pt x="175845" y="1013374"/>
                  </a:lnTo>
                  <a:lnTo>
                    <a:pt x="187190" y="998637"/>
                  </a:lnTo>
                  <a:lnTo>
                    <a:pt x="198762" y="983673"/>
                  </a:lnTo>
                  <a:lnTo>
                    <a:pt x="210333" y="968935"/>
                  </a:lnTo>
                  <a:lnTo>
                    <a:pt x="222132" y="954424"/>
                  </a:lnTo>
                  <a:lnTo>
                    <a:pt x="234158" y="939687"/>
                  </a:lnTo>
                  <a:lnTo>
                    <a:pt x="246637" y="925177"/>
                  </a:lnTo>
                  <a:lnTo>
                    <a:pt x="259116" y="910666"/>
                  </a:lnTo>
                  <a:lnTo>
                    <a:pt x="271596" y="896382"/>
                  </a:lnTo>
                  <a:lnTo>
                    <a:pt x="297235" y="867588"/>
                  </a:lnTo>
                  <a:lnTo>
                    <a:pt x="323328" y="839247"/>
                  </a:lnTo>
                  <a:lnTo>
                    <a:pt x="349875" y="810906"/>
                  </a:lnTo>
                  <a:lnTo>
                    <a:pt x="376649" y="783019"/>
                  </a:lnTo>
                  <a:lnTo>
                    <a:pt x="404103" y="755358"/>
                  </a:lnTo>
                  <a:lnTo>
                    <a:pt x="431104" y="727697"/>
                  </a:lnTo>
                  <a:lnTo>
                    <a:pt x="485786" y="673056"/>
                  </a:lnTo>
                  <a:lnTo>
                    <a:pt x="540015" y="618868"/>
                  </a:lnTo>
                  <a:lnTo>
                    <a:pt x="566561" y="592114"/>
                  </a:lnTo>
                  <a:lnTo>
                    <a:pt x="592882" y="565360"/>
                  </a:lnTo>
                  <a:lnTo>
                    <a:pt x="618975" y="538833"/>
                  </a:lnTo>
                  <a:lnTo>
                    <a:pt x="644160" y="511853"/>
                  </a:lnTo>
                  <a:lnTo>
                    <a:pt x="646883" y="509359"/>
                  </a:lnTo>
                  <a:lnTo>
                    <a:pt x="650060" y="506865"/>
                  </a:lnTo>
                  <a:lnTo>
                    <a:pt x="653236" y="504597"/>
                  </a:lnTo>
                  <a:lnTo>
                    <a:pt x="656640" y="503237"/>
                  </a:lnTo>
                  <a:lnTo>
                    <a:pt x="660497" y="501877"/>
                  </a:lnTo>
                  <a:lnTo>
                    <a:pt x="664127" y="500743"/>
                  </a:lnTo>
                  <a:lnTo>
                    <a:pt x="667984" y="500063"/>
                  </a:lnTo>
                  <a:close/>
                  <a:moveTo>
                    <a:pt x="523875" y="300038"/>
                  </a:moveTo>
                  <a:lnTo>
                    <a:pt x="527049" y="300038"/>
                  </a:lnTo>
                  <a:lnTo>
                    <a:pt x="529771" y="300038"/>
                  </a:lnTo>
                  <a:lnTo>
                    <a:pt x="532719" y="300491"/>
                  </a:lnTo>
                  <a:lnTo>
                    <a:pt x="535441" y="301171"/>
                  </a:lnTo>
                  <a:lnTo>
                    <a:pt x="538389" y="302303"/>
                  </a:lnTo>
                  <a:lnTo>
                    <a:pt x="685573" y="367098"/>
                  </a:lnTo>
                  <a:lnTo>
                    <a:pt x="1180646" y="367098"/>
                  </a:lnTo>
                  <a:lnTo>
                    <a:pt x="1184955" y="367098"/>
                  </a:lnTo>
                  <a:lnTo>
                    <a:pt x="1189264" y="368004"/>
                  </a:lnTo>
                  <a:lnTo>
                    <a:pt x="1193573" y="368910"/>
                  </a:lnTo>
                  <a:lnTo>
                    <a:pt x="1197428" y="370496"/>
                  </a:lnTo>
                  <a:lnTo>
                    <a:pt x="1201283" y="372308"/>
                  </a:lnTo>
                  <a:lnTo>
                    <a:pt x="1204912" y="374347"/>
                  </a:lnTo>
                  <a:lnTo>
                    <a:pt x="1208087" y="377066"/>
                  </a:lnTo>
                  <a:lnTo>
                    <a:pt x="1211035" y="379785"/>
                  </a:lnTo>
                  <a:lnTo>
                    <a:pt x="1213757" y="382956"/>
                  </a:lnTo>
                  <a:lnTo>
                    <a:pt x="1216478" y="386355"/>
                  </a:lnTo>
                  <a:lnTo>
                    <a:pt x="1218519" y="389526"/>
                  </a:lnTo>
                  <a:lnTo>
                    <a:pt x="1220333" y="393378"/>
                  </a:lnTo>
                  <a:lnTo>
                    <a:pt x="1221921" y="397682"/>
                  </a:lnTo>
                  <a:lnTo>
                    <a:pt x="1222828" y="401760"/>
                  </a:lnTo>
                  <a:lnTo>
                    <a:pt x="1223735" y="405838"/>
                  </a:lnTo>
                  <a:lnTo>
                    <a:pt x="1223962" y="410596"/>
                  </a:lnTo>
                  <a:lnTo>
                    <a:pt x="1223735" y="414900"/>
                  </a:lnTo>
                  <a:lnTo>
                    <a:pt x="1222828" y="418978"/>
                  </a:lnTo>
                  <a:lnTo>
                    <a:pt x="1221921" y="423056"/>
                  </a:lnTo>
                  <a:lnTo>
                    <a:pt x="1220333" y="427134"/>
                  </a:lnTo>
                  <a:lnTo>
                    <a:pt x="1218519" y="430759"/>
                  </a:lnTo>
                  <a:lnTo>
                    <a:pt x="1216478" y="434384"/>
                  </a:lnTo>
                  <a:lnTo>
                    <a:pt x="1213757" y="437782"/>
                  </a:lnTo>
                  <a:lnTo>
                    <a:pt x="1211035" y="440954"/>
                  </a:lnTo>
                  <a:lnTo>
                    <a:pt x="1208087" y="443673"/>
                  </a:lnTo>
                  <a:lnTo>
                    <a:pt x="1204912" y="446391"/>
                  </a:lnTo>
                  <a:lnTo>
                    <a:pt x="1201283" y="448430"/>
                  </a:lnTo>
                  <a:lnTo>
                    <a:pt x="1197428" y="450243"/>
                  </a:lnTo>
                  <a:lnTo>
                    <a:pt x="1193573" y="451602"/>
                  </a:lnTo>
                  <a:lnTo>
                    <a:pt x="1189264" y="452735"/>
                  </a:lnTo>
                  <a:lnTo>
                    <a:pt x="1184955" y="453188"/>
                  </a:lnTo>
                  <a:lnTo>
                    <a:pt x="1180646" y="453414"/>
                  </a:lnTo>
                  <a:lnTo>
                    <a:pt x="685573" y="453414"/>
                  </a:lnTo>
                  <a:lnTo>
                    <a:pt x="538389" y="518209"/>
                  </a:lnTo>
                  <a:lnTo>
                    <a:pt x="535441" y="519568"/>
                  </a:lnTo>
                  <a:lnTo>
                    <a:pt x="532719" y="520248"/>
                  </a:lnTo>
                  <a:lnTo>
                    <a:pt x="529771" y="520474"/>
                  </a:lnTo>
                  <a:lnTo>
                    <a:pt x="527049" y="520701"/>
                  </a:lnTo>
                  <a:lnTo>
                    <a:pt x="523875" y="520701"/>
                  </a:lnTo>
                  <a:lnTo>
                    <a:pt x="521153" y="520248"/>
                  </a:lnTo>
                  <a:lnTo>
                    <a:pt x="518432" y="519795"/>
                  </a:lnTo>
                  <a:lnTo>
                    <a:pt x="515710" y="518662"/>
                  </a:lnTo>
                  <a:lnTo>
                    <a:pt x="512989" y="517756"/>
                  </a:lnTo>
                  <a:lnTo>
                    <a:pt x="510494" y="516170"/>
                  </a:lnTo>
                  <a:lnTo>
                    <a:pt x="508226" y="514584"/>
                  </a:lnTo>
                  <a:lnTo>
                    <a:pt x="506185" y="512771"/>
                  </a:lnTo>
                  <a:lnTo>
                    <a:pt x="504144" y="510732"/>
                  </a:lnTo>
                  <a:lnTo>
                    <a:pt x="502330" y="508467"/>
                  </a:lnTo>
                  <a:lnTo>
                    <a:pt x="500742" y="505748"/>
                  </a:lnTo>
                  <a:lnTo>
                    <a:pt x="499382" y="503030"/>
                  </a:lnTo>
                  <a:lnTo>
                    <a:pt x="498021" y="500084"/>
                  </a:lnTo>
                  <a:lnTo>
                    <a:pt x="497341" y="497366"/>
                  </a:lnTo>
                  <a:lnTo>
                    <a:pt x="496887" y="494421"/>
                  </a:lnTo>
                  <a:lnTo>
                    <a:pt x="496887" y="491702"/>
                  </a:lnTo>
                  <a:lnTo>
                    <a:pt x="496887" y="488757"/>
                  </a:lnTo>
                  <a:lnTo>
                    <a:pt x="497341" y="486038"/>
                  </a:lnTo>
                  <a:lnTo>
                    <a:pt x="497794" y="483093"/>
                  </a:lnTo>
                  <a:lnTo>
                    <a:pt x="498928" y="480374"/>
                  </a:lnTo>
                  <a:lnTo>
                    <a:pt x="499835" y="477656"/>
                  </a:lnTo>
                  <a:lnTo>
                    <a:pt x="501423" y="475390"/>
                  </a:lnTo>
                  <a:lnTo>
                    <a:pt x="503010" y="473125"/>
                  </a:lnTo>
                  <a:lnTo>
                    <a:pt x="504825" y="470859"/>
                  </a:lnTo>
                  <a:lnTo>
                    <a:pt x="506866" y="468820"/>
                  </a:lnTo>
                  <a:lnTo>
                    <a:pt x="509133" y="467008"/>
                  </a:lnTo>
                  <a:lnTo>
                    <a:pt x="511855" y="465422"/>
                  </a:lnTo>
                  <a:lnTo>
                    <a:pt x="514349" y="464062"/>
                  </a:lnTo>
                  <a:lnTo>
                    <a:pt x="635680" y="410822"/>
                  </a:lnTo>
                  <a:lnTo>
                    <a:pt x="635680" y="410596"/>
                  </a:lnTo>
                  <a:lnTo>
                    <a:pt x="635680" y="409916"/>
                  </a:lnTo>
                  <a:lnTo>
                    <a:pt x="514349" y="356676"/>
                  </a:lnTo>
                  <a:lnTo>
                    <a:pt x="511855" y="355317"/>
                  </a:lnTo>
                  <a:lnTo>
                    <a:pt x="509133" y="353731"/>
                  </a:lnTo>
                  <a:lnTo>
                    <a:pt x="506866" y="351918"/>
                  </a:lnTo>
                  <a:lnTo>
                    <a:pt x="504825" y="349879"/>
                  </a:lnTo>
                  <a:lnTo>
                    <a:pt x="503010" y="347614"/>
                  </a:lnTo>
                  <a:lnTo>
                    <a:pt x="501423" y="345348"/>
                  </a:lnTo>
                  <a:lnTo>
                    <a:pt x="499835" y="343083"/>
                  </a:lnTo>
                  <a:lnTo>
                    <a:pt x="498928" y="340138"/>
                  </a:lnTo>
                  <a:lnTo>
                    <a:pt x="497794" y="337646"/>
                  </a:lnTo>
                  <a:lnTo>
                    <a:pt x="497341" y="334700"/>
                  </a:lnTo>
                  <a:lnTo>
                    <a:pt x="496887" y="331982"/>
                  </a:lnTo>
                  <a:lnTo>
                    <a:pt x="496887" y="329037"/>
                  </a:lnTo>
                  <a:lnTo>
                    <a:pt x="496887" y="326318"/>
                  </a:lnTo>
                  <a:lnTo>
                    <a:pt x="497341" y="323373"/>
                  </a:lnTo>
                  <a:lnTo>
                    <a:pt x="498021" y="320428"/>
                  </a:lnTo>
                  <a:lnTo>
                    <a:pt x="499382" y="317482"/>
                  </a:lnTo>
                  <a:lnTo>
                    <a:pt x="500742" y="314990"/>
                  </a:lnTo>
                  <a:lnTo>
                    <a:pt x="502330" y="312272"/>
                  </a:lnTo>
                  <a:lnTo>
                    <a:pt x="504144" y="310006"/>
                  </a:lnTo>
                  <a:lnTo>
                    <a:pt x="506185" y="307967"/>
                  </a:lnTo>
                  <a:lnTo>
                    <a:pt x="508226" y="306155"/>
                  </a:lnTo>
                  <a:lnTo>
                    <a:pt x="510494" y="304342"/>
                  </a:lnTo>
                  <a:lnTo>
                    <a:pt x="512989" y="302983"/>
                  </a:lnTo>
                  <a:lnTo>
                    <a:pt x="515710" y="301850"/>
                  </a:lnTo>
                  <a:lnTo>
                    <a:pt x="518432" y="300944"/>
                  </a:lnTo>
                  <a:lnTo>
                    <a:pt x="521153" y="300264"/>
                  </a:lnTo>
                  <a:lnTo>
                    <a:pt x="523875" y="300038"/>
                  </a:lnTo>
                  <a:close/>
                  <a:moveTo>
                    <a:pt x="689916" y="0"/>
                  </a:moveTo>
                  <a:lnTo>
                    <a:pt x="702828" y="0"/>
                  </a:lnTo>
                  <a:lnTo>
                    <a:pt x="715967" y="226"/>
                  </a:lnTo>
                  <a:lnTo>
                    <a:pt x="729333" y="677"/>
                  </a:lnTo>
                  <a:lnTo>
                    <a:pt x="742698" y="1807"/>
                  </a:lnTo>
                  <a:lnTo>
                    <a:pt x="756064" y="2936"/>
                  </a:lnTo>
                  <a:lnTo>
                    <a:pt x="769429" y="4291"/>
                  </a:lnTo>
                  <a:lnTo>
                    <a:pt x="782569" y="6098"/>
                  </a:lnTo>
                  <a:lnTo>
                    <a:pt x="795934" y="8131"/>
                  </a:lnTo>
                  <a:lnTo>
                    <a:pt x="809073" y="10389"/>
                  </a:lnTo>
                  <a:lnTo>
                    <a:pt x="822212" y="13100"/>
                  </a:lnTo>
                  <a:lnTo>
                    <a:pt x="835125" y="15810"/>
                  </a:lnTo>
                  <a:lnTo>
                    <a:pt x="847811" y="18972"/>
                  </a:lnTo>
                  <a:lnTo>
                    <a:pt x="860270" y="22360"/>
                  </a:lnTo>
                  <a:lnTo>
                    <a:pt x="866613" y="23715"/>
                  </a:lnTo>
                  <a:lnTo>
                    <a:pt x="872729" y="25296"/>
                  </a:lnTo>
                  <a:lnTo>
                    <a:pt x="879072" y="26425"/>
                  </a:lnTo>
                  <a:lnTo>
                    <a:pt x="885415" y="27329"/>
                  </a:lnTo>
                  <a:lnTo>
                    <a:pt x="891532" y="28458"/>
                  </a:lnTo>
                  <a:lnTo>
                    <a:pt x="897875" y="28910"/>
                  </a:lnTo>
                  <a:lnTo>
                    <a:pt x="904218" y="29362"/>
                  </a:lnTo>
                  <a:lnTo>
                    <a:pt x="910334" y="29813"/>
                  </a:lnTo>
                  <a:lnTo>
                    <a:pt x="916904" y="30039"/>
                  </a:lnTo>
                  <a:lnTo>
                    <a:pt x="923020" y="29813"/>
                  </a:lnTo>
                  <a:lnTo>
                    <a:pt x="929590" y="29362"/>
                  </a:lnTo>
                  <a:lnTo>
                    <a:pt x="935706" y="28910"/>
                  </a:lnTo>
                  <a:lnTo>
                    <a:pt x="942049" y="28458"/>
                  </a:lnTo>
                  <a:lnTo>
                    <a:pt x="948392" y="27329"/>
                  </a:lnTo>
                  <a:lnTo>
                    <a:pt x="954735" y="26425"/>
                  </a:lnTo>
                  <a:lnTo>
                    <a:pt x="960851" y="25070"/>
                  </a:lnTo>
                  <a:lnTo>
                    <a:pt x="974897" y="22360"/>
                  </a:lnTo>
                  <a:lnTo>
                    <a:pt x="988715" y="19424"/>
                  </a:lnTo>
                  <a:lnTo>
                    <a:pt x="1003213" y="16713"/>
                  </a:lnTo>
                  <a:lnTo>
                    <a:pt x="1017938" y="14229"/>
                  </a:lnTo>
                  <a:lnTo>
                    <a:pt x="1032436" y="11744"/>
                  </a:lnTo>
                  <a:lnTo>
                    <a:pt x="1047161" y="9712"/>
                  </a:lnTo>
                  <a:lnTo>
                    <a:pt x="1062113" y="7679"/>
                  </a:lnTo>
                  <a:lnTo>
                    <a:pt x="1077064" y="5872"/>
                  </a:lnTo>
                  <a:lnTo>
                    <a:pt x="1092015" y="4291"/>
                  </a:lnTo>
                  <a:lnTo>
                    <a:pt x="1106966" y="2936"/>
                  </a:lnTo>
                  <a:lnTo>
                    <a:pt x="1121691" y="2032"/>
                  </a:lnTo>
                  <a:lnTo>
                    <a:pt x="1136416" y="1129"/>
                  </a:lnTo>
                  <a:lnTo>
                    <a:pt x="1150688" y="677"/>
                  </a:lnTo>
                  <a:lnTo>
                    <a:pt x="1165186" y="451"/>
                  </a:lnTo>
                  <a:lnTo>
                    <a:pt x="1179231" y="677"/>
                  </a:lnTo>
                  <a:lnTo>
                    <a:pt x="1192823" y="1129"/>
                  </a:lnTo>
                  <a:lnTo>
                    <a:pt x="1205962" y="2258"/>
                  </a:lnTo>
                  <a:lnTo>
                    <a:pt x="1218875" y="3614"/>
                  </a:lnTo>
                  <a:lnTo>
                    <a:pt x="1231334" y="4969"/>
                  </a:lnTo>
                  <a:lnTo>
                    <a:pt x="1243340" y="7453"/>
                  </a:lnTo>
                  <a:lnTo>
                    <a:pt x="1254667" y="9938"/>
                  </a:lnTo>
                  <a:lnTo>
                    <a:pt x="1260331" y="11293"/>
                  </a:lnTo>
                  <a:lnTo>
                    <a:pt x="1265541" y="13100"/>
                  </a:lnTo>
                  <a:lnTo>
                    <a:pt x="1270751" y="14681"/>
                  </a:lnTo>
                  <a:lnTo>
                    <a:pt x="1275735" y="16262"/>
                  </a:lnTo>
                  <a:lnTo>
                    <a:pt x="1280719" y="18520"/>
                  </a:lnTo>
                  <a:lnTo>
                    <a:pt x="1285249" y="20553"/>
                  </a:lnTo>
                  <a:lnTo>
                    <a:pt x="1290007" y="22812"/>
                  </a:lnTo>
                  <a:lnTo>
                    <a:pt x="1294084" y="25070"/>
                  </a:lnTo>
                  <a:lnTo>
                    <a:pt x="1298162" y="27329"/>
                  </a:lnTo>
                  <a:lnTo>
                    <a:pt x="1302239" y="30039"/>
                  </a:lnTo>
                  <a:lnTo>
                    <a:pt x="1305864" y="32749"/>
                  </a:lnTo>
                  <a:lnTo>
                    <a:pt x="1309489" y="35686"/>
                  </a:lnTo>
                  <a:lnTo>
                    <a:pt x="1312887" y="38622"/>
                  </a:lnTo>
                  <a:lnTo>
                    <a:pt x="1315832" y="41784"/>
                  </a:lnTo>
                  <a:lnTo>
                    <a:pt x="1318777" y="45172"/>
                  </a:lnTo>
                  <a:lnTo>
                    <a:pt x="1321495" y="48785"/>
                  </a:lnTo>
                  <a:lnTo>
                    <a:pt x="1323987" y="52399"/>
                  </a:lnTo>
                  <a:lnTo>
                    <a:pt x="1326252" y="56239"/>
                  </a:lnTo>
                  <a:lnTo>
                    <a:pt x="1328064" y="60078"/>
                  </a:lnTo>
                  <a:lnTo>
                    <a:pt x="1329877" y="64144"/>
                  </a:lnTo>
                  <a:lnTo>
                    <a:pt x="1331462" y="68209"/>
                  </a:lnTo>
                  <a:lnTo>
                    <a:pt x="1332369" y="72727"/>
                  </a:lnTo>
                  <a:lnTo>
                    <a:pt x="1333501" y="76792"/>
                  </a:lnTo>
                  <a:lnTo>
                    <a:pt x="1333954" y="80858"/>
                  </a:lnTo>
                  <a:lnTo>
                    <a:pt x="1334407" y="84923"/>
                  </a:lnTo>
                  <a:lnTo>
                    <a:pt x="1335087" y="88989"/>
                  </a:lnTo>
                  <a:lnTo>
                    <a:pt x="1335087" y="93506"/>
                  </a:lnTo>
                  <a:lnTo>
                    <a:pt x="1335087" y="97571"/>
                  </a:lnTo>
                  <a:lnTo>
                    <a:pt x="1335087" y="101637"/>
                  </a:lnTo>
                  <a:lnTo>
                    <a:pt x="1334407" y="105702"/>
                  </a:lnTo>
                  <a:lnTo>
                    <a:pt x="1333954" y="109542"/>
                  </a:lnTo>
                  <a:lnTo>
                    <a:pt x="1333275" y="113607"/>
                  </a:lnTo>
                  <a:lnTo>
                    <a:pt x="1332369" y="117221"/>
                  </a:lnTo>
                  <a:lnTo>
                    <a:pt x="1331236" y="121061"/>
                  </a:lnTo>
                  <a:lnTo>
                    <a:pt x="1329877" y="124674"/>
                  </a:lnTo>
                  <a:lnTo>
                    <a:pt x="1328291" y="128288"/>
                  </a:lnTo>
                  <a:lnTo>
                    <a:pt x="1326479" y="131676"/>
                  </a:lnTo>
                  <a:lnTo>
                    <a:pt x="1324440" y="134838"/>
                  </a:lnTo>
                  <a:lnTo>
                    <a:pt x="1292498" y="182494"/>
                  </a:lnTo>
                  <a:lnTo>
                    <a:pt x="1261237" y="228570"/>
                  </a:lnTo>
                  <a:lnTo>
                    <a:pt x="1231334" y="272613"/>
                  </a:lnTo>
                  <a:lnTo>
                    <a:pt x="1202338" y="314848"/>
                  </a:lnTo>
                  <a:lnTo>
                    <a:pt x="1199393" y="318688"/>
                  </a:lnTo>
                  <a:lnTo>
                    <a:pt x="1196221" y="322076"/>
                  </a:lnTo>
                  <a:lnTo>
                    <a:pt x="1192823" y="325012"/>
                  </a:lnTo>
                  <a:lnTo>
                    <a:pt x="1189425" y="327496"/>
                  </a:lnTo>
                  <a:lnTo>
                    <a:pt x="1185574" y="329529"/>
                  </a:lnTo>
                  <a:lnTo>
                    <a:pt x="1181723" y="330658"/>
                  </a:lnTo>
                  <a:lnTo>
                    <a:pt x="1177872" y="331562"/>
                  </a:lnTo>
                  <a:lnTo>
                    <a:pt x="1174021" y="331788"/>
                  </a:lnTo>
                  <a:lnTo>
                    <a:pt x="678136" y="331788"/>
                  </a:lnTo>
                  <a:lnTo>
                    <a:pt x="674058" y="331562"/>
                  </a:lnTo>
                  <a:lnTo>
                    <a:pt x="670207" y="330658"/>
                  </a:lnTo>
                  <a:lnTo>
                    <a:pt x="666356" y="329529"/>
                  </a:lnTo>
                  <a:lnTo>
                    <a:pt x="662505" y="327496"/>
                  </a:lnTo>
                  <a:lnTo>
                    <a:pt x="659107" y="325012"/>
                  </a:lnTo>
                  <a:lnTo>
                    <a:pt x="655936" y="322076"/>
                  </a:lnTo>
                  <a:lnTo>
                    <a:pt x="652538" y="318688"/>
                  </a:lnTo>
                  <a:lnTo>
                    <a:pt x="649593" y="314848"/>
                  </a:lnTo>
                  <a:lnTo>
                    <a:pt x="620823" y="272613"/>
                  </a:lnTo>
                  <a:lnTo>
                    <a:pt x="590693" y="228570"/>
                  </a:lnTo>
                  <a:lnTo>
                    <a:pt x="559432" y="182494"/>
                  </a:lnTo>
                  <a:lnTo>
                    <a:pt x="527490" y="134838"/>
                  </a:lnTo>
                  <a:lnTo>
                    <a:pt x="525451" y="131676"/>
                  </a:lnTo>
                  <a:lnTo>
                    <a:pt x="523639" y="128288"/>
                  </a:lnTo>
                  <a:lnTo>
                    <a:pt x="522053" y="124674"/>
                  </a:lnTo>
                  <a:lnTo>
                    <a:pt x="520694" y="121061"/>
                  </a:lnTo>
                  <a:lnTo>
                    <a:pt x="519335" y="117221"/>
                  </a:lnTo>
                  <a:lnTo>
                    <a:pt x="518202" y="113381"/>
                  </a:lnTo>
                  <a:lnTo>
                    <a:pt x="517296" y="109316"/>
                  </a:lnTo>
                  <a:lnTo>
                    <a:pt x="516843" y="105250"/>
                  </a:lnTo>
                  <a:lnTo>
                    <a:pt x="516164" y="101185"/>
                  </a:lnTo>
                  <a:lnTo>
                    <a:pt x="515937" y="97119"/>
                  </a:lnTo>
                  <a:lnTo>
                    <a:pt x="515937" y="92828"/>
                  </a:lnTo>
                  <a:lnTo>
                    <a:pt x="516164" y="88763"/>
                  </a:lnTo>
                  <a:lnTo>
                    <a:pt x="516843" y="84697"/>
                  </a:lnTo>
                  <a:lnTo>
                    <a:pt x="517523" y="80632"/>
                  </a:lnTo>
                  <a:lnTo>
                    <a:pt x="518202" y="76792"/>
                  </a:lnTo>
                  <a:lnTo>
                    <a:pt x="519562" y="72727"/>
                  </a:lnTo>
                  <a:lnTo>
                    <a:pt x="521147" y="68661"/>
                  </a:lnTo>
                  <a:lnTo>
                    <a:pt x="522960" y="64822"/>
                  </a:lnTo>
                  <a:lnTo>
                    <a:pt x="524772" y="61208"/>
                  </a:lnTo>
                  <a:lnTo>
                    <a:pt x="527037" y="57820"/>
                  </a:lnTo>
                  <a:lnTo>
                    <a:pt x="529303" y="54432"/>
                  </a:lnTo>
                  <a:lnTo>
                    <a:pt x="532021" y="51044"/>
                  </a:lnTo>
                  <a:lnTo>
                    <a:pt x="534513" y="47656"/>
                  </a:lnTo>
                  <a:lnTo>
                    <a:pt x="537458" y="44720"/>
                  </a:lnTo>
                  <a:lnTo>
                    <a:pt x="540629" y="41784"/>
                  </a:lnTo>
                  <a:lnTo>
                    <a:pt x="543801" y="39073"/>
                  </a:lnTo>
                  <a:lnTo>
                    <a:pt x="547425" y="36137"/>
                  </a:lnTo>
                  <a:lnTo>
                    <a:pt x="551050" y="33653"/>
                  </a:lnTo>
                  <a:lnTo>
                    <a:pt x="554674" y="30943"/>
                  </a:lnTo>
                  <a:lnTo>
                    <a:pt x="558752" y="28458"/>
                  </a:lnTo>
                  <a:lnTo>
                    <a:pt x="562830" y="26199"/>
                  </a:lnTo>
                  <a:lnTo>
                    <a:pt x="566907" y="24167"/>
                  </a:lnTo>
                  <a:lnTo>
                    <a:pt x="571438" y="21682"/>
                  </a:lnTo>
                  <a:lnTo>
                    <a:pt x="575969" y="19875"/>
                  </a:lnTo>
                  <a:lnTo>
                    <a:pt x="585483" y="16036"/>
                  </a:lnTo>
                  <a:lnTo>
                    <a:pt x="595677" y="12874"/>
                  </a:lnTo>
                  <a:lnTo>
                    <a:pt x="605871" y="9938"/>
                  </a:lnTo>
                  <a:lnTo>
                    <a:pt x="616972" y="7453"/>
                  </a:lnTo>
                  <a:lnTo>
                    <a:pt x="628298" y="5420"/>
                  </a:lnTo>
                  <a:lnTo>
                    <a:pt x="639852" y="3614"/>
                  </a:lnTo>
                  <a:lnTo>
                    <a:pt x="652084" y="2258"/>
                  </a:lnTo>
                  <a:lnTo>
                    <a:pt x="664317" y="903"/>
                  </a:lnTo>
                  <a:lnTo>
                    <a:pt x="677003" y="451"/>
                  </a:lnTo>
                  <a:lnTo>
                    <a:pt x="689916" y="0"/>
                  </a:lnTo>
                  <a:close/>
                </a:path>
              </a:pathLst>
            </a:custGeom>
            <a:grpFill/>
            <a:ln w="12700" cap="flat" cmpd="sng" algn="ctr">
              <a:noFill/>
              <a:prstDash val="solid"/>
              <a:miter lim="800000"/>
            </a:ln>
            <a:effectLst/>
            <a:extLst/>
          </p:spPr>
          <p:txBody>
            <a:bodyPr rtlCol="0" anchor="ctr"/>
            <a:lstStyle/>
            <a:p>
              <a:pPr algn="ctr"/>
              <a:endParaRPr lang="zh-CN" altLang="en-US">
                <a:solidFill>
                  <a:sysClr val="window" lastClr="FFFFFF"/>
                </a:solidFill>
                <a:latin typeface="Calibri" panose="020F0502020204030204"/>
              </a:endParaRPr>
            </a:p>
          </p:txBody>
        </p:sp>
      </p:grpSp>
      <p:grpSp>
        <p:nvGrpSpPr>
          <p:cNvPr id="20" name="组合 19"/>
          <p:cNvGrpSpPr/>
          <p:nvPr/>
        </p:nvGrpSpPr>
        <p:grpSpPr>
          <a:xfrm>
            <a:off x="4249935" y="2201537"/>
            <a:ext cx="1078918" cy="1078918"/>
            <a:chOff x="4249935" y="2201537"/>
            <a:chExt cx="1078918" cy="1078918"/>
          </a:xfrm>
          <a:solidFill>
            <a:srgbClr val="0D4960"/>
          </a:solidFill>
        </p:grpSpPr>
        <p:sp>
          <p:nvSpPr>
            <p:cNvPr id="21" name="Shape 10193"/>
            <p:cNvSpPr/>
            <p:nvPr/>
          </p:nvSpPr>
          <p:spPr>
            <a:xfrm>
              <a:off x="4249935" y="2201537"/>
              <a:ext cx="1078918" cy="107891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noFill/>
            <a:ln w="114300" cap="flat">
              <a:solidFill>
                <a:srgbClr val="0D4960"/>
              </a:solidFill>
              <a:prstDash val="solid"/>
              <a:miter lim="400000"/>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22" name="KSO_Shape"/>
            <p:cNvSpPr>
              <a:spLocks/>
            </p:cNvSpPr>
            <p:nvPr/>
          </p:nvSpPr>
          <p:spPr bwMode="auto">
            <a:xfrm>
              <a:off x="4598894" y="2550496"/>
              <a:ext cx="406400" cy="406400"/>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grpFill/>
            <a:ln w="12700" cap="flat" cmpd="sng" algn="ctr">
              <a:noFill/>
              <a:prstDash val="solid"/>
              <a:miter lim="800000"/>
            </a:ln>
            <a:effectLst/>
            <a:extLst/>
          </p:spPr>
          <p:txBody>
            <a:bodyPr rtlCol="0" anchor="ctr"/>
            <a:lstStyle/>
            <a:p>
              <a:pPr algn="ctr"/>
              <a:endParaRPr lang="zh-CN" altLang="en-US">
                <a:solidFill>
                  <a:sysClr val="window" lastClr="FFFFFF"/>
                </a:solidFill>
                <a:latin typeface="Calibri" panose="020F0502020204030204"/>
              </a:endParaRPr>
            </a:p>
          </p:txBody>
        </p:sp>
      </p:grpSp>
      <p:grpSp>
        <p:nvGrpSpPr>
          <p:cNvPr id="23" name="组合 22"/>
          <p:cNvGrpSpPr/>
          <p:nvPr/>
        </p:nvGrpSpPr>
        <p:grpSpPr>
          <a:xfrm>
            <a:off x="4249935" y="4807746"/>
            <a:ext cx="1078918" cy="1078919"/>
            <a:chOff x="4249935" y="4807746"/>
            <a:chExt cx="1078918" cy="1078919"/>
          </a:xfrm>
          <a:solidFill>
            <a:srgbClr val="0D4960"/>
          </a:solidFill>
        </p:grpSpPr>
        <p:sp>
          <p:nvSpPr>
            <p:cNvPr id="24" name="Shape 10201"/>
            <p:cNvSpPr/>
            <p:nvPr/>
          </p:nvSpPr>
          <p:spPr>
            <a:xfrm>
              <a:off x="4249935" y="4807746"/>
              <a:ext cx="1078918" cy="1078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noFill/>
            <a:ln w="114300" cap="flat">
              <a:solidFill>
                <a:srgbClr val="0D4960"/>
              </a:solidFill>
              <a:prstDash val="solid"/>
              <a:miter lim="400000"/>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25" name="KSO_Shape"/>
            <p:cNvSpPr>
              <a:spLocks/>
            </p:cNvSpPr>
            <p:nvPr/>
          </p:nvSpPr>
          <p:spPr bwMode="auto">
            <a:xfrm>
              <a:off x="4586194" y="5149424"/>
              <a:ext cx="406400" cy="395562"/>
            </a:xfrm>
            <a:custGeom>
              <a:avLst/>
              <a:gdLst>
                <a:gd name="T0" fmla="*/ 476571 w 1257300"/>
                <a:gd name="T1" fmla="*/ 1691868 h 1223963"/>
                <a:gd name="T2" fmla="*/ 411091 w 1257300"/>
                <a:gd name="T3" fmla="*/ 1669802 h 1223963"/>
                <a:gd name="T4" fmla="*/ 358867 w 1257300"/>
                <a:gd name="T5" fmla="*/ 1624469 h 1223963"/>
                <a:gd name="T6" fmla="*/ 327935 w 1257300"/>
                <a:gd name="T7" fmla="*/ 1561884 h 1223963"/>
                <a:gd name="T8" fmla="*/ 323517 w 1257300"/>
                <a:gd name="T9" fmla="*/ 1492881 h 1223963"/>
                <a:gd name="T10" fmla="*/ 346414 w 1257300"/>
                <a:gd name="T11" fmla="*/ 1427488 h 1223963"/>
                <a:gd name="T12" fmla="*/ 1737755 w 1257300"/>
                <a:gd name="T13" fmla="*/ 1242146 h 1223963"/>
                <a:gd name="T14" fmla="*/ 1821176 w 1257300"/>
                <a:gd name="T15" fmla="*/ 1214088 h 1223963"/>
                <a:gd name="T16" fmla="*/ 1887755 w 1257300"/>
                <a:gd name="T17" fmla="*/ 1155970 h 1223963"/>
                <a:gd name="T18" fmla="*/ 1609011 w 1257300"/>
                <a:gd name="T19" fmla="*/ 1636955 h 1223963"/>
                <a:gd name="T20" fmla="*/ 1560079 w 1257300"/>
                <a:gd name="T21" fmla="*/ 1673028 h 1223963"/>
                <a:gd name="T22" fmla="*/ 1502326 w 1257300"/>
                <a:gd name="T23" fmla="*/ 1688261 h 1223963"/>
                <a:gd name="T24" fmla="*/ 1216362 w 1257300"/>
                <a:gd name="T25" fmla="*/ 1786862 h 1223963"/>
                <a:gd name="T26" fmla="*/ 1115292 w 1257300"/>
                <a:gd name="T27" fmla="*/ 1638158 h 1223963"/>
                <a:gd name="T28" fmla="*/ 1064758 w 1257300"/>
                <a:gd name="T29" fmla="*/ 1543162 h 1223963"/>
                <a:gd name="T30" fmla="*/ 1044705 w 1257300"/>
                <a:gd name="T31" fmla="*/ 1476626 h 1223963"/>
                <a:gd name="T32" fmla="*/ 1046308 w 1257300"/>
                <a:gd name="T33" fmla="*/ 1442957 h 1223963"/>
                <a:gd name="T34" fmla="*/ 1078795 w 1257300"/>
                <a:gd name="T35" fmla="*/ 1357582 h 1223963"/>
                <a:gd name="T36" fmla="*/ 1135345 w 1257300"/>
                <a:gd name="T37" fmla="*/ 1261385 h 1223963"/>
                <a:gd name="T38" fmla="*/ 1258876 w 1257300"/>
                <a:gd name="T39" fmla="*/ 1089433 h 1223963"/>
                <a:gd name="T40" fmla="*/ 337544 w 1257300"/>
                <a:gd name="T41" fmla="*/ 689012 h 1223963"/>
                <a:gd name="T42" fmla="*/ 427744 w 1257300"/>
                <a:gd name="T43" fmla="*/ 703448 h 1223963"/>
                <a:gd name="T44" fmla="*/ 457809 w 1257300"/>
                <a:gd name="T45" fmla="*/ 718285 h 1223963"/>
                <a:gd name="T46" fmla="*/ 505515 w 1257300"/>
                <a:gd name="T47" fmla="*/ 769212 h 1223963"/>
                <a:gd name="T48" fmla="*/ 562841 w 1257300"/>
                <a:gd name="T49" fmla="*/ 859835 h 1223963"/>
                <a:gd name="T50" fmla="*/ 641014 w 1257300"/>
                <a:gd name="T51" fmla="*/ 1022237 h 1223963"/>
                <a:gd name="T52" fmla="*/ 302267 w 1257300"/>
                <a:gd name="T53" fmla="*/ 1411201 h 1223963"/>
                <a:gd name="T54" fmla="*/ 278614 w 1257300"/>
                <a:gd name="T55" fmla="*/ 1497013 h 1223963"/>
                <a:gd name="T56" fmla="*/ 290239 w 1257300"/>
                <a:gd name="T57" fmla="*/ 1584428 h 1223963"/>
                <a:gd name="T58" fmla="*/ 22048 w 1257300"/>
                <a:gd name="T59" fmla="*/ 1126094 h 1223963"/>
                <a:gd name="T60" fmla="*/ 10824 w 1257300"/>
                <a:gd name="T61" fmla="*/ 1065946 h 1223963"/>
                <a:gd name="T62" fmla="*/ 23252 w 1257300"/>
                <a:gd name="T63" fmla="*/ 1007000 h 1223963"/>
                <a:gd name="T64" fmla="*/ 56524 w 1257300"/>
                <a:gd name="T65" fmla="*/ 704651 h 1223963"/>
                <a:gd name="T66" fmla="*/ 244939 w 1257300"/>
                <a:gd name="T67" fmla="*/ 688612 h 1223963"/>
                <a:gd name="T68" fmla="*/ 1880948 w 1257300"/>
                <a:gd name="T69" fmla="*/ 963975 h 1223963"/>
                <a:gd name="T70" fmla="*/ 1890570 w 1257300"/>
                <a:gd name="T71" fmla="*/ 1032516 h 1223963"/>
                <a:gd name="T72" fmla="*/ 1872930 w 1257300"/>
                <a:gd name="T73" fmla="*/ 1099053 h 1223963"/>
                <a:gd name="T74" fmla="*/ 1830438 w 1257300"/>
                <a:gd name="T75" fmla="*/ 1154365 h 1223963"/>
                <a:gd name="T76" fmla="*/ 1770706 w 1257300"/>
                <a:gd name="T77" fmla="*/ 1188436 h 1223963"/>
                <a:gd name="T78" fmla="*/ 1506523 w 1257300"/>
                <a:gd name="T79" fmla="*/ 1197654 h 1223963"/>
                <a:gd name="T80" fmla="*/ 1276229 w 1257300"/>
                <a:gd name="T81" fmla="*/ 48901 h 1223963"/>
                <a:gd name="T82" fmla="*/ 1339380 w 1257300"/>
                <a:gd name="T83" fmla="*/ 75355 h 1223963"/>
                <a:gd name="T84" fmla="*/ 1388142 w 1257300"/>
                <a:gd name="T85" fmla="*/ 124256 h 1223963"/>
                <a:gd name="T86" fmla="*/ 1583991 w 1257300"/>
                <a:gd name="T87" fmla="*/ 266948 h 1223963"/>
                <a:gd name="T88" fmla="*/ 1506052 w 1257300"/>
                <a:gd name="T89" fmla="*/ 428880 h 1223963"/>
                <a:gd name="T90" fmla="*/ 1449295 w 1257300"/>
                <a:gd name="T91" fmla="*/ 519466 h 1223963"/>
                <a:gd name="T92" fmla="*/ 1402132 w 1257300"/>
                <a:gd name="T93" fmla="*/ 570370 h 1223963"/>
                <a:gd name="T94" fmla="*/ 1371755 w 1257300"/>
                <a:gd name="T95" fmla="*/ 586002 h 1223963"/>
                <a:gd name="T96" fmla="*/ 1282224 w 1257300"/>
                <a:gd name="T97" fmla="*/ 600031 h 1223963"/>
                <a:gd name="T98" fmla="*/ 1170311 w 1257300"/>
                <a:gd name="T99" fmla="*/ 599631 h 1223963"/>
                <a:gd name="T100" fmla="*/ 960473 w 1257300"/>
                <a:gd name="T101" fmla="*/ 578787 h 1223963"/>
                <a:gd name="T102" fmla="*/ 1095170 w 1257300"/>
                <a:gd name="T103" fmla="*/ 125058 h 1223963"/>
                <a:gd name="T104" fmla="*/ 1143532 w 1257300"/>
                <a:gd name="T105" fmla="*/ 75756 h 1223963"/>
                <a:gd name="T106" fmla="*/ 1206683 w 1257300"/>
                <a:gd name="T107" fmla="*/ 48901 h 1223963"/>
                <a:gd name="T108" fmla="*/ 1228691 w 1257300"/>
                <a:gd name="T109" fmla="*/ 400 h 1223963"/>
                <a:gd name="T110" fmla="*/ 1144395 w 1257300"/>
                <a:gd name="T111" fmla="*/ 22795 h 1223963"/>
                <a:gd name="T112" fmla="*/ 1076156 w 1257300"/>
                <a:gd name="T113" fmla="*/ 75584 h 1223963"/>
                <a:gd name="T114" fmla="*/ 319906 w 1257300"/>
                <a:gd name="T115" fmla="*/ 481894 h 1223963"/>
                <a:gd name="T116" fmla="*/ 559545 w 1257300"/>
                <a:gd name="T117" fmla="*/ 69985 h 1223963"/>
                <a:gd name="T118" fmla="*/ 601694 w 1257300"/>
                <a:gd name="T119" fmla="*/ 27194 h 1223963"/>
                <a:gd name="T120" fmla="*/ 657088 w 1257300"/>
                <a:gd name="T121" fmla="*/ 3200 h 122396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257300" h="1223963">
                  <a:moveTo>
                    <a:pt x="297038" y="823913"/>
                  </a:moveTo>
                  <a:lnTo>
                    <a:pt x="593725" y="823913"/>
                  </a:lnTo>
                  <a:lnTo>
                    <a:pt x="593725" y="1117601"/>
                  </a:lnTo>
                  <a:lnTo>
                    <a:pt x="329915" y="1117601"/>
                  </a:lnTo>
                  <a:lnTo>
                    <a:pt x="322226" y="1117601"/>
                  </a:lnTo>
                  <a:lnTo>
                    <a:pt x="314537" y="1116807"/>
                  </a:lnTo>
                  <a:lnTo>
                    <a:pt x="306848" y="1115483"/>
                  </a:lnTo>
                  <a:lnTo>
                    <a:pt x="299425" y="1113894"/>
                  </a:lnTo>
                  <a:lnTo>
                    <a:pt x="292001" y="1111510"/>
                  </a:lnTo>
                  <a:lnTo>
                    <a:pt x="284842" y="1108862"/>
                  </a:lnTo>
                  <a:lnTo>
                    <a:pt x="277949" y="1105949"/>
                  </a:lnTo>
                  <a:lnTo>
                    <a:pt x="271320" y="1102241"/>
                  </a:lnTo>
                  <a:lnTo>
                    <a:pt x="264692" y="1098004"/>
                  </a:lnTo>
                  <a:lnTo>
                    <a:pt x="258328" y="1093767"/>
                  </a:lnTo>
                  <a:lnTo>
                    <a:pt x="252761" y="1089000"/>
                  </a:lnTo>
                  <a:lnTo>
                    <a:pt x="246928" y="1083704"/>
                  </a:lnTo>
                  <a:lnTo>
                    <a:pt x="241890" y="1078143"/>
                  </a:lnTo>
                  <a:lnTo>
                    <a:pt x="236852" y="1072317"/>
                  </a:lnTo>
                  <a:lnTo>
                    <a:pt x="232345" y="1066226"/>
                  </a:lnTo>
                  <a:lnTo>
                    <a:pt x="228103" y="1059605"/>
                  </a:lnTo>
                  <a:lnTo>
                    <a:pt x="224391" y="1052455"/>
                  </a:lnTo>
                  <a:lnTo>
                    <a:pt x="221209" y="1045569"/>
                  </a:lnTo>
                  <a:lnTo>
                    <a:pt x="218558" y="1038154"/>
                  </a:lnTo>
                  <a:lnTo>
                    <a:pt x="216437" y="1031004"/>
                  </a:lnTo>
                  <a:lnTo>
                    <a:pt x="214581" y="1023589"/>
                  </a:lnTo>
                  <a:lnTo>
                    <a:pt x="213521" y="1015909"/>
                  </a:lnTo>
                  <a:lnTo>
                    <a:pt x="212990" y="1008494"/>
                  </a:lnTo>
                  <a:lnTo>
                    <a:pt x="212725" y="1000550"/>
                  </a:lnTo>
                  <a:lnTo>
                    <a:pt x="212990" y="993135"/>
                  </a:lnTo>
                  <a:lnTo>
                    <a:pt x="213521" y="985455"/>
                  </a:lnTo>
                  <a:lnTo>
                    <a:pt x="214846" y="978040"/>
                  </a:lnTo>
                  <a:lnTo>
                    <a:pt x="216702" y="970625"/>
                  </a:lnTo>
                  <a:lnTo>
                    <a:pt x="218823" y="963475"/>
                  </a:lnTo>
                  <a:lnTo>
                    <a:pt x="221475" y="956059"/>
                  </a:lnTo>
                  <a:lnTo>
                    <a:pt x="224921" y="949174"/>
                  </a:lnTo>
                  <a:lnTo>
                    <a:pt x="228633" y="942289"/>
                  </a:lnTo>
                  <a:lnTo>
                    <a:pt x="297038" y="823913"/>
                  </a:lnTo>
                  <a:close/>
                  <a:moveTo>
                    <a:pt x="837211" y="711200"/>
                  </a:moveTo>
                  <a:lnTo>
                    <a:pt x="836946" y="821267"/>
                  </a:lnTo>
                  <a:lnTo>
                    <a:pt x="1126800" y="821267"/>
                  </a:lnTo>
                  <a:lnTo>
                    <a:pt x="1136859" y="820738"/>
                  </a:lnTo>
                  <a:lnTo>
                    <a:pt x="1146918" y="819944"/>
                  </a:lnTo>
                  <a:lnTo>
                    <a:pt x="1156712" y="818356"/>
                  </a:lnTo>
                  <a:lnTo>
                    <a:pt x="1165976" y="815975"/>
                  </a:lnTo>
                  <a:lnTo>
                    <a:pt x="1175506" y="813329"/>
                  </a:lnTo>
                  <a:lnTo>
                    <a:pt x="1184506" y="809890"/>
                  </a:lnTo>
                  <a:lnTo>
                    <a:pt x="1193506" y="805921"/>
                  </a:lnTo>
                  <a:lnTo>
                    <a:pt x="1201976" y="801423"/>
                  </a:lnTo>
                  <a:lnTo>
                    <a:pt x="1210447" y="796396"/>
                  </a:lnTo>
                  <a:lnTo>
                    <a:pt x="1218388" y="790575"/>
                  </a:lnTo>
                  <a:lnTo>
                    <a:pt x="1226065" y="784225"/>
                  </a:lnTo>
                  <a:lnTo>
                    <a:pt x="1233212" y="777611"/>
                  </a:lnTo>
                  <a:lnTo>
                    <a:pt x="1239830" y="770467"/>
                  </a:lnTo>
                  <a:lnTo>
                    <a:pt x="1245918" y="763059"/>
                  </a:lnTo>
                  <a:lnTo>
                    <a:pt x="1252006" y="754856"/>
                  </a:lnTo>
                  <a:lnTo>
                    <a:pt x="1257300" y="746654"/>
                  </a:lnTo>
                  <a:lnTo>
                    <a:pt x="1074388" y="1063625"/>
                  </a:lnTo>
                  <a:lnTo>
                    <a:pt x="1070682" y="1069711"/>
                  </a:lnTo>
                  <a:lnTo>
                    <a:pt x="1066447" y="1075003"/>
                  </a:lnTo>
                  <a:lnTo>
                    <a:pt x="1061947" y="1080559"/>
                  </a:lnTo>
                  <a:lnTo>
                    <a:pt x="1057182" y="1085321"/>
                  </a:lnTo>
                  <a:lnTo>
                    <a:pt x="1052417" y="1089819"/>
                  </a:lnTo>
                  <a:lnTo>
                    <a:pt x="1046858" y="1094053"/>
                  </a:lnTo>
                  <a:lnTo>
                    <a:pt x="1041564" y="1097757"/>
                  </a:lnTo>
                  <a:lnTo>
                    <a:pt x="1035741" y="1101461"/>
                  </a:lnTo>
                  <a:lnTo>
                    <a:pt x="1029652" y="1104371"/>
                  </a:lnTo>
                  <a:lnTo>
                    <a:pt x="1023829" y="1107282"/>
                  </a:lnTo>
                  <a:lnTo>
                    <a:pt x="1017476" y="1109398"/>
                  </a:lnTo>
                  <a:lnTo>
                    <a:pt x="1011123" y="1111251"/>
                  </a:lnTo>
                  <a:lnTo>
                    <a:pt x="1004505" y="1112573"/>
                  </a:lnTo>
                  <a:lnTo>
                    <a:pt x="998152" y="1113896"/>
                  </a:lnTo>
                  <a:lnTo>
                    <a:pt x="991535" y="1114426"/>
                  </a:lnTo>
                  <a:lnTo>
                    <a:pt x="984917" y="1114426"/>
                  </a:lnTo>
                  <a:lnTo>
                    <a:pt x="836946" y="1114426"/>
                  </a:lnTo>
                  <a:lnTo>
                    <a:pt x="837211" y="1223963"/>
                  </a:lnTo>
                  <a:lnTo>
                    <a:pt x="830858" y="1216026"/>
                  </a:lnTo>
                  <a:lnTo>
                    <a:pt x="814181" y="1194330"/>
                  </a:lnTo>
                  <a:lnTo>
                    <a:pt x="802799" y="1179513"/>
                  </a:lnTo>
                  <a:lnTo>
                    <a:pt x="790358" y="1162315"/>
                  </a:lnTo>
                  <a:lnTo>
                    <a:pt x="776858" y="1143530"/>
                  </a:lnTo>
                  <a:lnTo>
                    <a:pt x="763093" y="1123686"/>
                  </a:lnTo>
                  <a:lnTo>
                    <a:pt x="749328" y="1102784"/>
                  </a:lnTo>
                  <a:lnTo>
                    <a:pt x="742711" y="1091936"/>
                  </a:lnTo>
                  <a:lnTo>
                    <a:pt x="736093" y="1081353"/>
                  </a:lnTo>
                  <a:lnTo>
                    <a:pt x="729475" y="1070505"/>
                  </a:lnTo>
                  <a:lnTo>
                    <a:pt x="723387" y="1059921"/>
                  </a:lnTo>
                  <a:lnTo>
                    <a:pt x="717563" y="1049338"/>
                  </a:lnTo>
                  <a:lnTo>
                    <a:pt x="712005" y="1039019"/>
                  </a:lnTo>
                  <a:lnTo>
                    <a:pt x="707240" y="1028700"/>
                  </a:lnTo>
                  <a:lnTo>
                    <a:pt x="702740" y="1018646"/>
                  </a:lnTo>
                  <a:lnTo>
                    <a:pt x="698769" y="1009121"/>
                  </a:lnTo>
                  <a:lnTo>
                    <a:pt x="695593" y="999861"/>
                  </a:lnTo>
                  <a:lnTo>
                    <a:pt x="692681" y="991130"/>
                  </a:lnTo>
                  <a:lnTo>
                    <a:pt x="690563" y="982663"/>
                  </a:lnTo>
                  <a:lnTo>
                    <a:pt x="690034" y="978694"/>
                  </a:lnTo>
                  <a:lnTo>
                    <a:pt x="689505" y="974725"/>
                  </a:lnTo>
                  <a:lnTo>
                    <a:pt x="689240" y="971021"/>
                  </a:lnTo>
                  <a:lnTo>
                    <a:pt x="688975" y="967582"/>
                  </a:lnTo>
                  <a:lnTo>
                    <a:pt x="689240" y="964142"/>
                  </a:lnTo>
                  <a:lnTo>
                    <a:pt x="689505" y="960438"/>
                  </a:lnTo>
                  <a:lnTo>
                    <a:pt x="690034" y="956469"/>
                  </a:lnTo>
                  <a:lnTo>
                    <a:pt x="690563" y="952500"/>
                  </a:lnTo>
                  <a:lnTo>
                    <a:pt x="692681" y="944298"/>
                  </a:lnTo>
                  <a:lnTo>
                    <a:pt x="695593" y="935302"/>
                  </a:lnTo>
                  <a:lnTo>
                    <a:pt x="698769" y="926042"/>
                  </a:lnTo>
                  <a:lnTo>
                    <a:pt x="702740" y="916517"/>
                  </a:lnTo>
                  <a:lnTo>
                    <a:pt x="707240" y="906463"/>
                  </a:lnTo>
                  <a:lnTo>
                    <a:pt x="712005" y="896144"/>
                  </a:lnTo>
                  <a:lnTo>
                    <a:pt x="717563" y="886090"/>
                  </a:lnTo>
                  <a:lnTo>
                    <a:pt x="723387" y="875507"/>
                  </a:lnTo>
                  <a:lnTo>
                    <a:pt x="729475" y="864659"/>
                  </a:lnTo>
                  <a:lnTo>
                    <a:pt x="736093" y="854075"/>
                  </a:lnTo>
                  <a:lnTo>
                    <a:pt x="742711" y="843227"/>
                  </a:lnTo>
                  <a:lnTo>
                    <a:pt x="749328" y="832644"/>
                  </a:lnTo>
                  <a:lnTo>
                    <a:pt x="763093" y="811742"/>
                  </a:lnTo>
                  <a:lnTo>
                    <a:pt x="776858" y="791369"/>
                  </a:lnTo>
                  <a:lnTo>
                    <a:pt x="790358" y="772848"/>
                  </a:lnTo>
                  <a:lnTo>
                    <a:pt x="802799" y="755650"/>
                  </a:lnTo>
                  <a:lnTo>
                    <a:pt x="814181" y="740833"/>
                  </a:lnTo>
                  <a:lnTo>
                    <a:pt x="830858" y="719138"/>
                  </a:lnTo>
                  <a:lnTo>
                    <a:pt x="837211" y="711200"/>
                  </a:lnTo>
                  <a:close/>
                  <a:moveTo>
                    <a:pt x="174360" y="454025"/>
                  </a:moveTo>
                  <a:lnTo>
                    <a:pt x="186796" y="454025"/>
                  </a:lnTo>
                  <a:lnTo>
                    <a:pt x="199231" y="454025"/>
                  </a:lnTo>
                  <a:lnTo>
                    <a:pt x="211137" y="454290"/>
                  </a:lnTo>
                  <a:lnTo>
                    <a:pt x="222779" y="454819"/>
                  </a:lnTo>
                  <a:lnTo>
                    <a:pt x="234156" y="455349"/>
                  </a:lnTo>
                  <a:lnTo>
                    <a:pt x="245004" y="456407"/>
                  </a:lnTo>
                  <a:lnTo>
                    <a:pt x="255323" y="457996"/>
                  </a:lnTo>
                  <a:lnTo>
                    <a:pt x="265113" y="459584"/>
                  </a:lnTo>
                  <a:lnTo>
                    <a:pt x="273844" y="461701"/>
                  </a:lnTo>
                  <a:lnTo>
                    <a:pt x="282311" y="464348"/>
                  </a:lnTo>
                  <a:lnTo>
                    <a:pt x="286279" y="465672"/>
                  </a:lnTo>
                  <a:lnTo>
                    <a:pt x="289719" y="466995"/>
                  </a:lnTo>
                  <a:lnTo>
                    <a:pt x="293158" y="468583"/>
                  </a:lnTo>
                  <a:lnTo>
                    <a:pt x="296333" y="470172"/>
                  </a:lnTo>
                  <a:lnTo>
                    <a:pt x="299508" y="472289"/>
                  </a:lnTo>
                  <a:lnTo>
                    <a:pt x="302154" y="474142"/>
                  </a:lnTo>
                  <a:lnTo>
                    <a:pt x="305329" y="476789"/>
                  </a:lnTo>
                  <a:lnTo>
                    <a:pt x="308504" y="479436"/>
                  </a:lnTo>
                  <a:lnTo>
                    <a:pt x="314854" y="484995"/>
                  </a:lnTo>
                  <a:lnTo>
                    <a:pt x="321204" y="491877"/>
                  </a:lnTo>
                  <a:lnTo>
                    <a:pt x="327290" y="499288"/>
                  </a:lnTo>
                  <a:lnTo>
                    <a:pt x="333640" y="507759"/>
                  </a:lnTo>
                  <a:lnTo>
                    <a:pt x="340254" y="516493"/>
                  </a:lnTo>
                  <a:lnTo>
                    <a:pt x="346604" y="526023"/>
                  </a:lnTo>
                  <a:lnTo>
                    <a:pt x="352690" y="535816"/>
                  </a:lnTo>
                  <a:lnTo>
                    <a:pt x="359040" y="546139"/>
                  </a:lnTo>
                  <a:lnTo>
                    <a:pt x="365125" y="556727"/>
                  </a:lnTo>
                  <a:lnTo>
                    <a:pt x="371475" y="567580"/>
                  </a:lnTo>
                  <a:lnTo>
                    <a:pt x="377296" y="578697"/>
                  </a:lnTo>
                  <a:lnTo>
                    <a:pt x="383117" y="589814"/>
                  </a:lnTo>
                  <a:lnTo>
                    <a:pt x="394494" y="612578"/>
                  </a:lnTo>
                  <a:lnTo>
                    <a:pt x="404813" y="634548"/>
                  </a:lnTo>
                  <a:lnTo>
                    <a:pt x="414338" y="655459"/>
                  </a:lnTo>
                  <a:lnTo>
                    <a:pt x="423069" y="674782"/>
                  </a:lnTo>
                  <a:lnTo>
                    <a:pt x="430213" y="691987"/>
                  </a:lnTo>
                  <a:lnTo>
                    <a:pt x="440796" y="717398"/>
                  </a:lnTo>
                  <a:lnTo>
                    <a:pt x="444500" y="726662"/>
                  </a:lnTo>
                  <a:lnTo>
                    <a:pt x="349250" y="671606"/>
                  </a:lnTo>
                  <a:lnTo>
                    <a:pt x="204258" y="922803"/>
                  </a:lnTo>
                  <a:lnTo>
                    <a:pt x="199496" y="931538"/>
                  </a:lnTo>
                  <a:lnTo>
                    <a:pt x="195527" y="940802"/>
                  </a:lnTo>
                  <a:lnTo>
                    <a:pt x="191823" y="949802"/>
                  </a:lnTo>
                  <a:lnTo>
                    <a:pt x="188912" y="959331"/>
                  </a:lnTo>
                  <a:lnTo>
                    <a:pt x="186796" y="968860"/>
                  </a:lnTo>
                  <a:lnTo>
                    <a:pt x="185208" y="978389"/>
                  </a:lnTo>
                  <a:lnTo>
                    <a:pt x="183885" y="988183"/>
                  </a:lnTo>
                  <a:lnTo>
                    <a:pt x="183621" y="997976"/>
                  </a:lnTo>
                  <a:lnTo>
                    <a:pt x="183885" y="1007505"/>
                  </a:lnTo>
                  <a:lnTo>
                    <a:pt x="184944" y="1017299"/>
                  </a:lnTo>
                  <a:lnTo>
                    <a:pt x="186531" y="1027093"/>
                  </a:lnTo>
                  <a:lnTo>
                    <a:pt x="188648" y="1036357"/>
                  </a:lnTo>
                  <a:lnTo>
                    <a:pt x="191558" y="1045886"/>
                  </a:lnTo>
                  <a:lnTo>
                    <a:pt x="194733" y="1055151"/>
                  </a:lnTo>
                  <a:lnTo>
                    <a:pt x="199231" y="1064150"/>
                  </a:lnTo>
                  <a:lnTo>
                    <a:pt x="203729" y="1073150"/>
                  </a:lnTo>
                  <a:lnTo>
                    <a:pt x="20637" y="756044"/>
                  </a:lnTo>
                  <a:lnTo>
                    <a:pt x="17462" y="749691"/>
                  </a:lnTo>
                  <a:lnTo>
                    <a:pt x="14552" y="743338"/>
                  </a:lnTo>
                  <a:lnTo>
                    <a:pt x="12171" y="736721"/>
                  </a:lnTo>
                  <a:lnTo>
                    <a:pt x="10319" y="730104"/>
                  </a:lnTo>
                  <a:lnTo>
                    <a:pt x="8996" y="723751"/>
                  </a:lnTo>
                  <a:lnTo>
                    <a:pt x="7937" y="717133"/>
                  </a:lnTo>
                  <a:lnTo>
                    <a:pt x="7144" y="710251"/>
                  </a:lnTo>
                  <a:lnTo>
                    <a:pt x="7144" y="703634"/>
                  </a:lnTo>
                  <a:lnTo>
                    <a:pt x="7408" y="697016"/>
                  </a:lnTo>
                  <a:lnTo>
                    <a:pt x="8202" y="690399"/>
                  </a:lnTo>
                  <a:lnTo>
                    <a:pt x="9260" y="684046"/>
                  </a:lnTo>
                  <a:lnTo>
                    <a:pt x="10848" y="677429"/>
                  </a:lnTo>
                  <a:lnTo>
                    <a:pt x="12964" y="671076"/>
                  </a:lnTo>
                  <a:lnTo>
                    <a:pt x="15346" y="664724"/>
                  </a:lnTo>
                  <a:lnTo>
                    <a:pt x="17992" y="658900"/>
                  </a:lnTo>
                  <a:lnTo>
                    <a:pt x="21167" y="653077"/>
                  </a:lnTo>
                  <a:lnTo>
                    <a:pt x="95250" y="524964"/>
                  </a:lnTo>
                  <a:lnTo>
                    <a:pt x="0" y="470172"/>
                  </a:lnTo>
                  <a:lnTo>
                    <a:pt x="10054" y="468848"/>
                  </a:lnTo>
                  <a:lnTo>
                    <a:pt x="37306" y="465142"/>
                  </a:lnTo>
                  <a:lnTo>
                    <a:pt x="55827" y="462760"/>
                  </a:lnTo>
                  <a:lnTo>
                    <a:pt x="76994" y="460378"/>
                  </a:lnTo>
                  <a:lnTo>
                    <a:pt x="99748" y="458260"/>
                  </a:lnTo>
                  <a:lnTo>
                    <a:pt x="124089" y="456407"/>
                  </a:lnTo>
                  <a:lnTo>
                    <a:pt x="149225" y="454819"/>
                  </a:lnTo>
                  <a:lnTo>
                    <a:pt x="161660" y="454555"/>
                  </a:lnTo>
                  <a:lnTo>
                    <a:pt x="174360" y="454025"/>
                  </a:lnTo>
                  <a:close/>
                  <a:moveTo>
                    <a:pt x="1100138" y="387350"/>
                  </a:moveTo>
                  <a:lnTo>
                    <a:pt x="1231901" y="615156"/>
                  </a:lnTo>
                  <a:lnTo>
                    <a:pt x="1235605" y="622036"/>
                  </a:lnTo>
                  <a:lnTo>
                    <a:pt x="1239045" y="629179"/>
                  </a:lnTo>
                  <a:lnTo>
                    <a:pt x="1241426" y="636323"/>
                  </a:lnTo>
                  <a:lnTo>
                    <a:pt x="1243807" y="643731"/>
                  </a:lnTo>
                  <a:lnTo>
                    <a:pt x="1245395" y="651140"/>
                  </a:lnTo>
                  <a:lnTo>
                    <a:pt x="1246982" y="658548"/>
                  </a:lnTo>
                  <a:lnTo>
                    <a:pt x="1247512" y="666221"/>
                  </a:lnTo>
                  <a:lnTo>
                    <a:pt x="1247776" y="673629"/>
                  </a:lnTo>
                  <a:lnTo>
                    <a:pt x="1247776" y="681567"/>
                  </a:lnTo>
                  <a:lnTo>
                    <a:pt x="1246982" y="688975"/>
                  </a:lnTo>
                  <a:lnTo>
                    <a:pt x="1245924" y="696648"/>
                  </a:lnTo>
                  <a:lnTo>
                    <a:pt x="1244072" y="704056"/>
                  </a:lnTo>
                  <a:lnTo>
                    <a:pt x="1241691" y="711200"/>
                  </a:lnTo>
                  <a:lnTo>
                    <a:pt x="1239309" y="718608"/>
                  </a:lnTo>
                  <a:lnTo>
                    <a:pt x="1236134" y="725488"/>
                  </a:lnTo>
                  <a:lnTo>
                    <a:pt x="1232430" y="732367"/>
                  </a:lnTo>
                  <a:lnTo>
                    <a:pt x="1228462" y="739246"/>
                  </a:lnTo>
                  <a:lnTo>
                    <a:pt x="1223699" y="745067"/>
                  </a:lnTo>
                  <a:lnTo>
                    <a:pt x="1218937" y="751152"/>
                  </a:lnTo>
                  <a:lnTo>
                    <a:pt x="1213645" y="756973"/>
                  </a:lnTo>
                  <a:lnTo>
                    <a:pt x="1208089" y="762000"/>
                  </a:lnTo>
                  <a:lnTo>
                    <a:pt x="1202003" y="766763"/>
                  </a:lnTo>
                  <a:lnTo>
                    <a:pt x="1195918" y="770996"/>
                  </a:lnTo>
                  <a:lnTo>
                    <a:pt x="1189303" y="775229"/>
                  </a:lnTo>
                  <a:lnTo>
                    <a:pt x="1182689" y="778933"/>
                  </a:lnTo>
                  <a:lnTo>
                    <a:pt x="1175809" y="781579"/>
                  </a:lnTo>
                  <a:lnTo>
                    <a:pt x="1168666" y="784490"/>
                  </a:lnTo>
                  <a:lnTo>
                    <a:pt x="1161257" y="786606"/>
                  </a:lnTo>
                  <a:lnTo>
                    <a:pt x="1153849" y="788194"/>
                  </a:lnTo>
                  <a:lnTo>
                    <a:pt x="1146176" y="789781"/>
                  </a:lnTo>
                  <a:lnTo>
                    <a:pt x="1138503" y="790311"/>
                  </a:lnTo>
                  <a:lnTo>
                    <a:pt x="1130830" y="790575"/>
                  </a:lnTo>
                  <a:lnTo>
                    <a:pt x="994305" y="790575"/>
                  </a:lnTo>
                  <a:lnTo>
                    <a:pt x="846138" y="534194"/>
                  </a:lnTo>
                  <a:lnTo>
                    <a:pt x="1100138" y="387350"/>
                  </a:lnTo>
                  <a:close/>
                  <a:moveTo>
                    <a:pt x="819361" y="30163"/>
                  </a:moveTo>
                  <a:lnTo>
                    <a:pt x="827011" y="30428"/>
                  </a:lnTo>
                  <a:lnTo>
                    <a:pt x="834661" y="31221"/>
                  </a:lnTo>
                  <a:lnTo>
                    <a:pt x="842311" y="32280"/>
                  </a:lnTo>
                  <a:lnTo>
                    <a:pt x="849961" y="34132"/>
                  </a:lnTo>
                  <a:lnTo>
                    <a:pt x="857084" y="36249"/>
                  </a:lnTo>
                  <a:lnTo>
                    <a:pt x="864206" y="39159"/>
                  </a:lnTo>
                  <a:lnTo>
                    <a:pt x="870801" y="42334"/>
                  </a:lnTo>
                  <a:lnTo>
                    <a:pt x="877660" y="45774"/>
                  </a:lnTo>
                  <a:lnTo>
                    <a:pt x="883991" y="49742"/>
                  </a:lnTo>
                  <a:lnTo>
                    <a:pt x="890322" y="54240"/>
                  </a:lnTo>
                  <a:lnTo>
                    <a:pt x="895862" y="59267"/>
                  </a:lnTo>
                  <a:lnTo>
                    <a:pt x="901665" y="64294"/>
                  </a:lnTo>
                  <a:lnTo>
                    <a:pt x="906677" y="70115"/>
                  </a:lnTo>
                  <a:lnTo>
                    <a:pt x="911689" y="75672"/>
                  </a:lnTo>
                  <a:lnTo>
                    <a:pt x="916174" y="82022"/>
                  </a:lnTo>
                  <a:lnTo>
                    <a:pt x="920395" y="88636"/>
                  </a:lnTo>
                  <a:lnTo>
                    <a:pt x="972362" y="179124"/>
                  </a:lnTo>
                  <a:lnTo>
                    <a:pt x="1066801" y="124355"/>
                  </a:lnTo>
                  <a:lnTo>
                    <a:pt x="1063108" y="133615"/>
                  </a:lnTo>
                  <a:lnTo>
                    <a:pt x="1052556" y="159015"/>
                  </a:lnTo>
                  <a:lnTo>
                    <a:pt x="1045434" y="176213"/>
                  </a:lnTo>
                  <a:lnTo>
                    <a:pt x="1036992" y="195793"/>
                  </a:lnTo>
                  <a:lnTo>
                    <a:pt x="1027496" y="216430"/>
                  </a:lnTo>
                  <a:lnTo>
                    <a:pt x="1016944" y="238391"/>
                  </a:lnTo>
                  <a:lnTo>
                    <a:pt x="1005601" y="260880"/>
                  </a:lnTo>
                  <a:lnTo>
                    <a:pt x="999797" y="272257"/>
                  </a:lnTo>
                  <a:lnTo>
                    <a:pt x="993994" y="283105"/>
                  </a:lnTo>
                  <a:lnTo>
                    <a:pt x="987926" y="294218"/>
                  </a:lnTo>
                  <a:lnTo>
                    <a:pt x="981595" y="304801"/>
                  </a:lnTo>
                  <a:lnTo>
                    <a:pt x="975528" y="315120"/>
                  </a:lnTo>
                  <a:lnTo>
                    <a:pt x="969197" y="324645"/>
                  </a:lnTo>
                  <a:lnTo>
                    <a:pt x="962866" y="334170"/>
                  </a:lnTo>
                  <a:lnTo>
                    <a:pt x="956535" y="342901"/>
                  </a:lnTo>
                  <a:lnTo>
                    <a:pt x="949940" y="351368"/>
                  </a:lnTo>
                  <a:lnTo>
                    <a:pt x="943872" y="359041"/>
                  </a:lnTo>
                  <a:lnTo>
                    <a:pt x="937541" y="365655"/>
                  </a:lnTo>
                  <a:lnTo>
                    <a:pt x="931210" y="371476"/>
                  </a:lnTo>
                  <a:lnTo>
                    <a:pt x="928045" y="374122"/>
                  </a:lnTo>
                  <a:lnTo>
                    <a:pt x="925407" y="376503"/>
                  </a:lnTo>
                  <a:lnTo>
                    <a:pt x="922241" y="378620"/>
                  </a:lnTo>
                  <a:lnTo>
                    <a:pt x="919076" y="380472"/>
                  </a:lnTo>
                  <a:lnTo>
                    <a:pt x="915910" y="382059"/>
                  </a:lnTo>
                  <a:lnTo>
                    <a:pt x="912744" y="383912"/>
                  </a:lnTo>
                  <a:lnTo>
                    <a:pt x="909051" y="385234"/>
                  </a:lnTo>
                  <a:lnTo>
                    <a:pt x="905358" y="386822"/>
                  </a:lnTo>
                  <a:lnTo>
                    <a:pt x="897180" y="388939"/>
                  </a:lnTo>
                  <a:lnTo>
                    <a:pt x="887948" y="391320"/>
                  </a:lnTo>
                  <a:lnTo>
                    <a:pt x="878187" y="392907"/>
                  </a:lnTo>
                  <a:lnTo>
                    <a:pt x="868163" y="394495"/>
                  </a:lnTo>
                  <a:lnTo>
                    <a:pt x="857347" y="395289"/>
                  </a:lnTo>
                  <a:lnTo>
                    <a:pt x="846268" y="396082"/>
                  </a:lnTo>
                  <a:lnTo>
                    <a:pt x="834133" y="396612"/>
                  </a:lnTo>
                  <a:lnTo>
                    <a:pt x="822263" y="396876"/>
                  </a:lnTo>
                  <a:lnTo>
                    <a:pt x="809864" y="396876"/>
                  </a:lnTo>
                  <a:lnTo>
                    <a:pt x="797730" y="396876"/>
                  </a:lnTo>
                  <a:lnTo>
                    <a:pt x="784804" y="396347"/>
                  </a:lnTo>
                  <a:lnTo>
                    <a:pt x="772405" y="395818"/>
                  </a:lnTo>
                  <a:lnTo>
                    <a:pt x="747608" y="394495"/>
                  </a:lnTo>
                  <a:lnTo>
                    <a:pt x="723339" y="392643"/>
                  </a:lnTo>
                  <a:lnTo>
                    <a:pt x="700389" y="390526"/>
                  </a:lnTo>
                  <a:lnTo>
                    <a:pt x="679549" y="388145"/>
                  </a:lnTo>
                  <a:lnTo>
                    <a:pt x="661083" y="385764"/>
                  </a:lnTo>
                  <a:lnTo>
                    <a:pt x="633912" y="382059"/>
                  </a:lnTo>
                  <a:lnTo>
                    <a:pt x="623888" y="380737"/>
                  </a:lnTo>
                  <a:lnTo>
                    <a:pt x="719382" y="326761"/>
                  </a:lnTo>
                  <a:lnTo>
                    <a:pt x="650795" y="207434"/>
                  </a:lnTo>
                  <a:lnTo>
                    <a:pt x="697487" y="125942"/>
                  </a:lnTo>
                  <a:lnTo>
                    <a:pt x="718855" y="89430"/>
                  </a:lnTo>
                  <a:lnTo>
                    <a:pt x="722812" y="82551"/>
                  </a:lnTo>
                  <a:lnTo>
                    <a:pt x="727032" y="76201"/>
                  </a:lnTo>
                  <a:lnTo>
                    <a:pt x="732044" y="70380"/>
                  </a:lnTo>
                  <a:lnTo>
                    <a:pt x="737320" y="64559"/>
                  </a:lnTo>
                  <a:lnTo>
                    <a:pt x="742860" y="59532"/>
                  </a:lnTo>
                  <a:lnTo>
                    <a:pt x="748400" y="54505"/>
                  </a:lnTo>
                  <a:lnTo>
                    <a:pt x="754731" y="50007"/>
                  </a:lnTo>
                  <a:lnTo>
                    <a:pt x="761062" y="46038"/>
                  </a:lnTo>
                  <a:lnTo>
                    <a:pt x="767921" y="42334"/>
                  </a:lnTo>
                  <a:lnTo>
                    <a:pt x="774779" y="39159"/>
                  </a:lnTo>
                  <a:lnTo>
                    <a:pt x="781902" y="36513"/>
                  </a:lnTo>
                  <a:lnTo>
                    <a:pt x="789024" y="34396"/>
                  </a:lnTo>
                  <a:lnTo>
                    <a:pt x="796411" y="32280"/>
                  </a:lnTo>
                  <a:lnTo>
                    <a:pt x="804061" y="31221"/>
                  </a:lnTo>
                  <a:lnTo>
                    <a:pt x="811711" y="30428"/>
                  </a:lnTo>
                  <a:lnTo>
                    <a:pt x="819361" y="30163"/>
                  </a:lnTo>
                  <a:close/>
                  <a:moveTo>
                    <a:pt x="454607" y="0"/>
                  </a:moveTo>
                  <a:lnTo>
                    <a:pt x="820738" y="0"/>
                  </a:lnTo>
                  <a:lnTo>
                    <a:pt x="810936" y="264"/>
                  </a:lnTo>
                  <a:lnTo>
                    <a:pt x="801133" y="1320"/>
                  </a:lnTo>
                  <a:lnTo>
                    <a:pt x="791331" y="2904"/>
                  </a:lnTo>
                  <a:lnTo>
                    <a:pt x="782059" y="5280"/>
                  </a:lnTo>
                  <a:lnTo>
                    <a:pt x="772786" y="7656"/>
                  </a:lnTo>
                  <a:lnTo>
                    <a:pt x="764044" y="11087"/>
                  </a:lnTo>
                  <a:lnTo>
                    <a:pt x="755301" y="15047"/>
                  </a:lnTo>
                  <a:lnTo>
                    <a:pt x="747088" y="19799"/>
                  </a:lnTo>
                  <a:lnTo>
                    <a:pt x="738875" y="24551"/>
                  </a:lnTo>
                  <a:lnTo>
                    <a:pt x="730927" y="30358"/>
                  </a:lnTo>
                  <a:lnTo>
                    <a:pt x="723774" y="36166"/>
                  </a:lnTo>
                  <a:lnTo>
                    <a:pt x="716621" y="42765"/>
                  </a:lnTo>
                  <a:lnTo>
                    <a:pt x="710263" y="49893"/>
                  </a:lnTo>
                  <a:lnTo>
                    <a:pt x="704170" y="57548"/>
                  </a:lnTo>
                  <a:lnTo>
                    <a:pt x="698341" y="65468"/>
                  </a:lnTo>
                  <a:lnTo>
                    <a:pt x="693043" y="73915"/>
                  </a:lnTo>
                  <a:lnTo>
                    <a:pt x="566672" y="291701"/>
                  </a:lnTo>
                  <a:lnTo>
                    <a:pt x="466529" y="465138"/>
                  </a:lnTo>
                  <a:lnTo>
                    <a:pt x="211138" y="318100"/>
                  </a:lnTo>
                  <a:lnTo>
                    <a:pt x="230743" y="283782"/>
                  </a:lnTo>
                  <a:lnTo>
                    <a:pt x="276046" y="204587"/>
                  </a:lnTo>
                  <a:lnTo>
                    <a:pt x="327972" y="115361"/>
                  </a:lnTo>
                  <a:lnTo>
                    <a:pt x="349696" y="78139"/>
                  </a:lnTo>
                  <a:lnTo>
                    <a:pt x="365591" y="51741"/>
                  </a:lnTo>
                  <a:lnTo>
                    <a:pt x="369300" y="46197"/>
                  </a:lnTo>
                  <a:lnTo>
                    <a:pt x="373009" y="40917"/>
                  </a:lnTo>
                  <a:lnTo>
                    <a:pt x="377248" y="35638"/>
                  </a:lnTo>
                  <a:lnTo>
                    <a:pt x="382017" y="30886"/>
                  </a:lnTo>
                  <a:lnTo>
                    <a:pt x="386786" y="26398"/>
                  </a:lnTo>
                  <a:lnTo>
                    <a:pt x="391819" y="21911"/>
                  </a:lnTo>
                  <a:lnTo>
                    <a:pt x="397118" y="17951"/>
                  </a:lnTo>
                  <a:lnTo>
                    <a:pt x="402681" y="14519"/>
                  </a:lnTo>
                  <a:lnTo>
                    <a:pt x="408510" y="11087"/>
                  </a:lnTo>
                  <a:lnTo>
                    <a:pt x="414603" y="8448"/>
                  </a:lnTo>
                  <a:lnTo>
                    <a:pt x="420696" y="6072"/>
                  </a:lnTo>
                  <a:lnTo>
                    <a:pt x="427055" y="3696"/>
                  </a:lnTo>
                  <a:lnTo>
                    <a:pt x="433678" y="2112"/>
                  </a:lnTo>
                  <a:lnTo>
                    <a:pt x="440566" y="792"/>
                  </a:lnTo>
                  <a:lnTo>
                    <a:pt x="447454" y="264"/>
                  </a:lnTo>
                  <a:lnTo>
                    <a:pt x="454607" y="0"/>
                  </a:lnTo>
                  <a:close/>
                </a:path>
              </a:pathLst>
            </a:custGeom>
            <a:grpFill/>
            <a:ln w="12700" cap="flat" cmpd="sng" algn="ctr">
              <a:noFill/>
              <a:prstDash val="solid"/>
              <a:miter lim="800000"/>
            </a:ln>
            <a:effectLst/>
            <a:extLst/>
          </p:spPr>
          <p:txBody>
            <a:bodyPr rtlCol="0" anchor="ctr"/>
            <a:lstStyle/>
            <a:p>
              <a:pPr algn="ctr"/>
              <a:endParaRPr lang="zh-CN" altLang="en-US">
                <a:solidFill>
                  <a:sysClr val="window" lastClr="FFFFFF"/>
                </a:solidFill>
                <a:latin typeface="Calibri" panose="020F0502020204030204"/>
              </a:endParaRPr>
            </a:p>
          </p:txBody>
        </p:sp>
      </p:grpSp>
      <p:grpSp>
        <p:nvGrpSpPr>
          <p:cNvPr id="26" name="组合 25"/>
          <p:cNvGrpSpPr/>
          <p:nvPr/>
        </p:nvGrpSpPr>
        <p:grpSpPr>
          <a:xfrm>
            <a:off x="6863150" y="2201537"/>
            <a:ext cx="1078919" cy="1078918"/>
            <a:chOff x="6863150" y="2201537"/>
            <a:chExt cx="1078919" cy="1078918"/>
          </a:xfrm>
          <a:solidFill>
            <a:srgbClr val="0D4960"/>
          </a:solidFill>
        </p:grpSpPr>
        <p:sp>
          <p:nvSpPr>
            <p:cNvPr id="27" name="Shape 10183"/>
            <p:cNvSpPr/>
            <p:nvPr/>
          </p:nvSpPr>
          <p:spPr>
            <a:xfrm flipH="1">
              <a:off x="6863150" y="2201537"/>
              <a:ext cx="1078919" cy="107891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noFill/>
            <a:ln w="114300" cap="flat">
              <a:solidFill>
                <a:srgbClr val="0D4960"/>
              </a:solidFill>
              <a:prstDash val="solid"/>
              <a:miter lim="400000"/>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28" name="Freeform 291"/>
            <p:cNvSpPr>
              <a:spLocks noEditPoints="1"/>
            </p:cNvSpPr>
            <p:nvPr/>
          </p:nvSpPr>
          <p:spPr bwMode="auto">
            <a:xfrm>
              <a:off x="7218084" y="2580893"/>
              <a:ext cx="369050" cy="320206"/>
            </a:xfrm>
            <a:custGeom>
              <a:avLst/>
              <a:gdLst>
                <a:gd name="T0" fmla="*/ 52 w 52"/>
                <a:gd name="T1" fmla="*/ 34 h 45"/>
                <a:gd name="T2" fmla="*/ 48 w 52"/>
                <a:gd name="T3" fmla="*/ 38 h 45"/>
                <a:gd name="T4" fmla="*/ 33 w 52"/>
                <a:gd name="T5" fmla="*/ 38 h 45"/>
                <a:gd name="T6" fmla="*/ 35 w 52"/>
                <a:gd name="T7" fmla="*/ 43 h 45"/>
                <a:gd name="T8" fmla="*/ 33 w 52"/>
                <a:gd name="T9" fmla="*/ 45 h 45"/>
                <a:gd name="T10" fmla="*/ 19 w 52"/>
                <a:gd name="T11" fmla="*/ 45 h 45"/>
                <a:gd name="T12" fmla="*/ 18 w 52"/>
                <a:gd name="T13" fmla="*/ 43 h 45"/>
                <a:gd name="T14" fmla="*/ 19 w 52"/>
                <a:gd name="T15" fmla="*/ 38 h 45"/>
                <a:gd name="T16" fmla="*/ 5 w 52"/>
                <a:gd name="T17" fmla="*/ 38 h 45"/>
                <a:gd name="T18" fmla="*/ 0 w 52"/>
                <a:gd name="T19" fmla="*/ 34 h 45"/>
                <a:gd name="T20" fmla="*/ 0 w 52"/>
                <a:gd name="T21" fmla="*/ 5 h 45"/>
                <a:gd name="T22" fmla="*/ 5 w 52"/>
                <a:gd name="T23" fmla="*/ 0 h 45"/>
                <a:gd name="T24" fmla="*/ 48 w 52"/>
                <a:gd name="T25" fmla="*/ 0 h 45"/>
                <a:gd name="T26" fmla="*/ 52 w 52"/>
                <a:gd name="T27" fmla="*/ 5 h 45"/>
                <a:gd name="T28" fmla="*/ 52 w 52"/>
                <a:gd name="T29" fmla="*/ 34 h 45"/>
                <a:gd name="T30" fmla="*/ 48 w 52"/>
                <a:gd name="T31" fmla="*/ 5 h 45"/>
                <a:gd name="T32" fmla="*/ 48 w 52"/>
                <a:gd name="T33" fmla="*/ 4 h 45"/>
                <a:gd name="T34" fmla="*/ 5 w 52"/>
                <a:gd name="T35" fmla="*/ 4 h 45"/>
                <a:gd name="T36" fmla="*/ 4 w 52"/>
                <a:gd name="T37" fmla="*/ 5 h 45"/>
                <a:gd name="T38" fmla="*/ 4 w 52"/>
                <a:gd name="T39" fmla="*/ 27 h 45"/>
                <a:gd name="T40" fmla="*/ 5 w 52"/>
                <a:gd name="T41" fmla="*/ 28 h 45"/>
                <a:gd name="T42" fmla="*/ 48 w 52"/>
                <a:gd name="T43" fmla="*/ 28 h 45"/>
                <a:gd name="T44" fmla="*/ 48 w 52"/>
                <a:gd name="T45" fmla="*/ 27 h 45"/>
                <a:gd name="T46" fmla="*/ 48 w 52"/>
                <a:gd name="T47"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45">
                  <a:moveTo>
                    <a:pt x="52" y="34"/>
                  </a:moveTo>
                  <a:cubicBezTo>
                    <a:pt x="52" y="36"/>
                    <a:pt x="50" y="38"/>
                    <a:pt x="48" y="38"/>
                  </a:cubicBezTo>
                  <a:cubicBezTo>
                    <a:pt x="33" y="38"/>
                    <a:pt x="33" y="38"/>
                    <a:pt x="33" y="38"/>
                  </a:cubicBezTo>
                  <a:cubicBezTo>
                    <a:pt x="33" y="40"/>
                    <a:pt x="35" y="42"/>
                    <a:pt x="35" y="43"/>
                  </a:cubicBezTo>
                  <a:cubicBezTo>
                    <a:pt x="35" y="44"/>
                    <a:pt x="34" y="45"/>
                    <a:pt x="33" y="45"/>
                  </a:cubicBezTo>
                  <a:cubicBezTo>
                    <a:pt x="19" y="45"/>
                    <a:pt x="19" y="45"/>
                    <a:pt x="19" y="45"/>
                  </a:cubicBezTo>
                  <a:cubicBezTo>
                    <a:pt x="18" y="45"/>
                    <a:pt x="18" y="44"/>
                    <a:pt x="18" y="43"/>
                  </a:cubicBezTo>
                  <a:cubicBezTo>
                    <a:pt x="18" y="42"/>
                    <a:pt x="19" y="40"/>
                    <a:pt x="19" y="38"/>
                  </a:cubicBezTo>
                  <a:cubicBezTo>
                    <a:pt x="5" y="38"/>
                    <a:pt x="5" y="38"/>
                    <a:pt x="5" y="38"/>
                  </a:cubicBezTo>
                  <a:cubicBezTo>
                    <a:pt x="2" y="38"/>
                    <a:pt x="0" y="36"/>
                    <a:pt x="0" y="34"/>
                  </a:cubicBezTo>
                  <a:cubicBezTo>
                    <a:pt x="0" y="5"/>
                    <a:pt x="0" y="5"/>
                    <a:pt x="0" y="5"/>
                  </a:cubicBezTo>
                  <a:cubicBezTo>
                    <a:pt x="0" y="2"/>
                    <a:pt x="2" y="0"/>
                    <a:pt x="5" y="0"/>
                  </a:cubicBezTo>
                  <a:cubicBezTo>
                    <a:pt x="48" y="0"/>
                    <a:pt x="48" y="0"/>
                    <a:pt x="48" y="0"/>
                  </a:cubicBezTo>
                  <a:cubicBezTo>
                    <a:pt x="50" y="0"/>
                    <a:pt x="52" y="2"/>
                    <a:pt x="52" y="5"/>
                  </a:cubicBezTo>
                  <a:lnTo>
                    <a:pt x="52" y="34"/>
                  </a:lnTo>
                  <a:close/>
                  <a:moveTo>
                    <a:pt x="48" y="5"/>
                  </a:moveTo>
                  <a:cubicBezTo>
                    <a:pt x="48" y="4"/>
                    <a:pt x="48" y="4"/>
                    <a:pt x="48" y="4"/>
                  </a:cubicBezTo>
                  <a:cubicBezTo>
                    <a:pt x="5" y="4"/>
                    <a:pt x="5" y="4"/>
                    <a:pt x="5" y="4"/>
                  </a:cubicBezTo>
                  <a:cubicBezTo>
                    <a:pt x="4" y="4"/>
                    <a:pt x="4" y="4"/>
                    <a:pt x="4" y="5"/>
                  </a:cubicBezTo>
                  <a:cubicBezTo>
                    <a:pt x="4" y="27"/>
                    <a:pt x="4" y="27"/>
                    <a:pt x="4" y="27"/>
                  </a:cubicBezTo>
                  <a:cubicBezTo>
                    <a:pt x="4" y="27"/>
                    <a:pt x="4" y="28"/>
                    <a:pt x="5" y="28"/>
                  </a:cubicBezTo>
                  <a:cubicBezTo>
                    <a:pt x="48" y="28"/>
                    <a:pt x="48" y="28"/>
                    <a:pt x="48" y="28"/>
                  </a:cubicBezTo>
                  <a:cubicBezTo>
                    <a:pt x="48" y="28"/>
                    <a:pt x="48" y="27"/>
                    <a:pt x="48" y="27"/>
                  </a:cubicBezTo>
                  <a:lnTo>
                    <a:pt x="48" y="5"/>
                  </a:lnTo>
                  <a:close/>
                </a:path>
              </a:pathLst>
            </a:custGeom>
            <a:grpFill/>
            <a:ln w="12700" cap="flat" cmpd="sng" algn="ctr">
              <a:noFill/>
              <a:prstDash val="solid"/>
              <a:miter lim="800000"/>
            </a:ln>
            <a:effectLst/>
            <a:extLst/>
          </p:spPr>
          <p:txBody>
            <a:bodyPr rtlCol="0" anchor="ctr"/>
            <a:lstStyle/>
            <a:p>
              <a:pPr algn="ctr"/>
              <a:endParaRPr lang="en-AU">
                <a:solidFill>
                  <a:sysClr val="window" lastClr="FFFFFF"/>
                </a:solidFill>
                <a:latin typeface="Calibri" panose="020F0502020204030204"/>
              </a:endParaRPr>
            </a:p>
          </p:txBody>
        </p:sp>
      </p:grpSp>
      <p:grpSp>
        <p:nvGrpSpPr>
          <p:cNvPr id="29" name="组合 28"/>
          <p:cNvGrpSpPr/>
          <p:nvPr/>
        </p:nvGrpSpPr>
        <p:grpSpPr>
          <a:xfrm>
            <a:off x="7542726" y="3504642"/>
            <a:ext cx="1078919" cy="1078918"/>
            <a:chOff x="7542726" y="3504642"/>
            <a:chExt cx="1078919" cy="1078918"/>
          </a:xfrm>
          <a:solidFill>
            <a:srgbClr val="0D4960"/>
          </a:solidFill>
        </p:grpSpPr>
        <p:sp>
          <p:nvSpPr>
            <p:cNvPr id="30" name="Shape 10188"/>
            <p:cNvSpPr/>
            <p:nvPr/>
          </p:nvSpPr>
          <p:spPr>
            <a:xfrm flipH="1">
              <a:off x="7542726" y="3504642"/>
              <a:ext cx="1078919" cy="107891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noFill/>
            <a:ln w="114300" cap="flat">
              <a:solidFill>
                <a:srgbClr val="0D4960"/>
              </a:solidFill>
              <a:prstDash val="solid"/>
              <a:miter lim="400000"/>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31" name="Freeform 237"/>
            <p:cNvSpPr>
              <a:spLocks noEditPoints="1"/>
            </p:cNvSpPr>
            <p:nvPr/>
          </p:nvSpPr>
          <p:spPr bwMode="auto">
            <a:xfrm>
              <a:off x="7881636" y="3860268"/>
              <a:ext cx="401098" cy="367666"/>
            </a:xfrm>
            <a:custGeom>
              <a:avLst/>
              <a:gdLst>
                <a:gd name="T0" fmla="*/ 42 w 46"/>
                <a:gd name="T1" fmla="*/ 32 h 42"/>
                <a:gd name="T2" fmla="*/ 39 w 46"/>
                <a:gd name="T3" fmla="*/ 29 h 42"/>
                <a:gd name="T4" fmla="*/ 36 w 46"/>
                <a:gd name="T5" fmla="*/ 31 h 42"/>
                <a:gd name="T6" fmla="*/ 42 w 46"/>
                <a:gd name="T7" fmla="*/ 37 h 42"/>
                <a:gd name="T8" fmla="*/ 43 w 46"/>
                <a:gd name="T9" fmla="*/ 39 h 42"/>
                <a:gd name="T10" fmla="*/ 40 w 46"/>
                <a:gd name="T11" fmla="*/ 42 h 42"/>
                <a:gd name="T12" fmla="*/ 38 w 46"/>
                <a:gd name="T13" fmla="*/ 41 h 42"/>
                <a:gd name="T14" fmla="*/ 20 w 46"/>
                <a:gd name="T15" fmla="*/ 23 h 42"/>
                <a:gd name="T16" fmla="*/ 10 w 46"/>
                <a:gd name="T17" fmla="*/ 27 h 42"/>
                <a:gd name="T18" fmla="*/ 0 w 46"/>
                <a:gd name="T19" fmla="*/ 17 h 42"/>
                <a:gd name="T20" fmla="*/ 18 w 46"/>
                <a:gd name="T21" fmla="*/ 0 h 42"/>
                <a:gd name="T22" fmla="*/ 28 w 46"/>
                <a:gd name="T23" fmla="*/ 9 h 42"/>
                <a:gd name="T24" fmla="*/ 24 w 46"/>
                <a:gd name="T25" fmla="*/ 19 h 42"/>
                <a:gd name="T26" fmla="*/ 34 w 46"/>
                <a:gd name="T27" fmla="*/ 29 h 42"/>
                <a:gd name="T28" fmla="*/ 36 w 46"/>
                <a:gd name="T29" fmla="*/ 26 h 42"/>
                <a:gd name="T30" fmla="*/ 33 w 46"/>
                <a:gd name="T31" fmla="*/ 23 h 42"/>
                <a:gd name="T32" fmla="*/ 36 w 46"/>
                <a:gd name="T33" fmla="*/ 20 h 42"/>
                <a:gd name="T34" fmla="*/ 37 w 46"/>
                <a:gd name="T35" fmla="*/ 20 h 42"/>
                <a:gd name="T36" fmla="*/ 46 w 46"/>
                <a:gd name="T37" fmla="*/ 29 h 42"/>
                <a:gd name="T38" fmla="*/ 42 w 46"/>
                <a:gd name="T39" fmla="*/ 32 h 42"/>
                <a:gd name="T40" fmla="*/ 18 w 46"/>
                <a:gd name="T41" fmla="*/ 5 h 42"/>
                <a:gd name="T42" fmla="*/ 12 w 46"/>
                <a:gd name="T43" fmla="*/ 10 h 42"/>
                <a:gd name="T44" fmla="*/ 13 w 46"/>
                <a:gd name="T45" fmla="*/ 12 h 42"/>
                <a:gd name="T46" fmla="*/ 11 w 46"/>
                <a:gd name="T47" fmla="*/ 12 h 42"/>
                <a:gd name="T48" fmla="*/ 6 w 46"/>
                <a:gd name="T49" fmla="*/ 17 h 42"/>
                <a:gd name="T50" fmla="*/ 11 w 46"/>
                <a:gd name="T51" fmla="*/ 22 h 42"/>
                <a:gd name="T52" fmla="*/ 16 w 46"/>
                <a:gd name="T53" fmla="*/ 17 h 42"/>
                <a:gd name="T54" fmla="*/ 15 w 46"/>
                <a:gd name="T55" fmla="*/ 14 h 42"/>
                <a:gd name="T56" fmla="*/ 18 w 46"/>
                <a:gd name="T57" fmla="*/ 15 h 42"/>
                <a:gd name="T58" fmla="*/ 23 w 46"/>
                <a:gd name="T59" fmla="*/ 10 h 42"/>
                <a:gd name="T60" fmla="*/ 18 w 46"/>
                <a:gd name="T61" fmla="*/ 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 h="42">
                  <a:moveTo>
                    <a:pt x="42" y="32"/>
                  </a:moveTo>
                  <a:cubicBezTo>
                    <a:pt x="42" y="32"/>
                    <a:pt x="40" y="29"/>
                    <a:pt x="39" y="29"/>
                  </a:cubicBezTo>
                  <a:cubicBezTo>
                    <a:pt x="36" y="31"/>
                    <a:pt x="36" y="31"/>
                    <a:pt x="36" y="31"/>
                  </a:cubicBezTo>
                  <a:cubicBezTo>
                    <a:pt x="42" y="37"/>
                    <a:pt x="42" y="37"/>
                    <a:pt x="42" y="37"/>
                  </a:cubicBezTo>
                  <a:cubicBezTo>
                    <a:pt x="43" y="38"/>
                    <a:pt x="43" y="38"/>
                    <a:pt x="43" y="39"/>
                  </a:cubicBezTo>
                  <a:cubicBezTo>
                    <a:pt x="43" y="40"/>
                    <a:pt x="41" y="42"/>
                    <a:pt x="40" y="42"/>
                  </a:cubicBezTo>
                  <a:cubicBezTo>
                    <a:pt x="39" y="42"/>
                    <a:pt x="39" y="42"/>
                    <a:pt x="38" y="41"/>
                  </a:cubicBezTo>
                  <a:cubicBezTo>
                    <a:pt x="20" y="23"/>
                    <a:pt x="20" y="23"/>
                    <a:pt x="20" y="23"/>
                  </a:cubicBezTo>
                  <a:cubicBezTo>
                    <a:pt x="17" y="26"/>
                    <a:pt x="14" y="27"/>
                    <a:pt x="10" y="27"/>
                  </a:cubicBezTo>
                  <a:cubicBezTo>
                    <a:pt x="5" y="27"/>
                    <a:pt x="0" y="23"/>
                    <a:pt x="0" y="17"/>
                  </a:cubicBezTo>
                  <a:cubicBezTo>
                    <a:pt x="0" y="8"/>
                    <a:pt x="9" y="0"/>
                    <a:pt x="18" y="0"/>
                  </a:cubicBezTo>
                  <a:cubicBezTo>
                    <a:pt x="24" y="0"/>
                    <a:pt x="28" y="4"/>
                    <a:pt x="28" y="9"/>
                  </a:cubicBezTo>
                  <a:cubicBezTo>
                    <a:pt x="28" y="13"/>
                    <a:pt x="27" y="16"/>
                    <a:pt x="24" y="19"/>
                  </a:cubicBezTo>
                  <a:cubicBezTo>
                    <a:pt x="34" y="29"/>
                    <a:pt x="34" y="29"/>
                    <a:pt x="34" y="29"/>
                  </a:cubicBezTo>
                  <a:cubicBezTo>
                    <a:pt x="36" y="26"/>
                    <a:pt x="36" y="26"/>
                    <a:pt x="36" y="26"/>
                  </a:cubicBezTo>
                  <a:cubicBezTo>
                    <a:pt x="36" y="26"/>
                    <a:pt x="33" y="23"/>
                    <a:pt x="33" y="23"/>
                  </a:cubicBezTo>
                  <a:cubicBezTo>
                    <a:pt x="33" y="22"/>
                    <a:pt x="36" y="20"/>
                    <a:pt x="36" y="20"/>
                  </a:cubicBezTo>
                  <a:cubicBezTo>
                    <a:pt x="37" y="20"/>
                    <a:pt x="37" y="20"/>
                    <a:pt x="37" y="20"/>
                  </a:cubicBezTo>
                  <a:cubicBezTo>
                    <a:pt x="38" y="21"/>
                    <a:pt x="46" y="28"/>
                    <a:pt x="46" y="29"/>
                  </a:cubicBezTo>
                  <a:cubicBezTo>
                    <a:pt x="46" y="29"/>
                    <a:pt x="43" y="32"/>
                    <a:pt x="42" y="32"/>
                  </a:cubicBezTo>
                  <a:moveTo>
                    <a:pt x="18" y="5"/>
                  </a:moveTo>
                  <a:cubicBezTo>
                    <a:pt x="15" y="5"/>
                    <a:pt x="12" y="7"/>
                    <a:pt x="12" y="10"/>
                  </a:cubicBezTo>
                  <a:cubicBezTo>
                    <a:pt x="12" y="11"/>
                    <a:pt x="13" y="11"/>
                    <a:pt x="13" y="12"/>
                  </a:cubicBezTo>
                  <a:cubicBezTo>
                    <a:pt x="12" y="12"/>
                    <a:pt x="12" y="12"/>
                    <a:pt x="11" y="12"/>
                  </a:cubicBezTo>
                  <a:cubicBezTo>
                    <a:pt x="8" y="12"/>
                    <a:pt x="6" y="14"/>
                    <a:pt x="6" y="17"/>
                  </a:cubicBezTo>
                  <a:cubicBezTo>
                    <a:pt x="6" y="20"/>
                    <a:pt x="8" y="22"/>
                    <a:pt x="11" y="22"/>
                  </a:cubicBezTo>
                  <a:cubicBezTo>
                    <a:pt x="14" y="22"/>
                    <a:pt x="16" y="20"/>
                    <a:pt x="16" y="17"/>
                  </a:cubicBezTo>
                  <a:cubicBezTo>
                    <a:pt x="16" y="16"/>
                    <a:pt x="16" y="15"/>
                    <a:pt x="15" y="14"/>
                  </a:cubicBezTo>
                  <a:cubicBezTo>
                    <a:pt x="16" y="15"/>
                    <a:pt x="17" y="15"/>
                    <a:pt x="18" y="15"/>
                  </a:cubicBezTo>
                  <a:cubicBezTo>
                    <a:pt x="20" y="15"/>
                    <a:pt x="23" y="13"/>
                    <a:pt x="23" y="10"/>
                  </a:cubicBezTo>
                  <a:cubicBezTo>
                    <a:pt x="23" y="7"/>
                    <a:pt x="20" y="5"/>
                    <a:pt x="18" y="5"/>
                  </a:cubicBezTo>
                </a:path>
              </a:pathLst>
            </a:custGeom>
            <a:grpFill/>
            <a:ln w="12700" cap="flat" cmpd="sng" algn="ctr">
              <a:noFill/>
              <a:prstDash val="solid"/>
              <a:miter lim="800000"/>
            </a:ln>
            <a:effectLst/>
            <a:extLst/>
          </p:spPr>
          <p:txBody>
            <a:bodyPr rtlCol="0" anchor="ctr"/>
            <a:lstStyle/>
            <a:p>
              <a:pPr algn="ctr"/>
              <a:endParaRPr lang="en-AU">
                <a:solidFill>
                  <a:sysClr val="window" lastClr="FFFFFF"/>
                </a:solidFill>
                <a:latin typeface="Calibri" panose="020F0502020204030204"/>
              </a:endParaRPr>
            </a:p>
          </p:txBody>
        </p:sp>
      </p:grpSp>
      <p:grpSp>
        <p:nvGrpSpPr>
          <p:cNvPr id="32" name="组合 31"/>
          <p:cNvGrpSpPr/>
          <p:nvPr/>
        </p:nvGrpSpPr>
        <p:grpSpPr>
          <a:xfrm>
            <a:off x="6863150" y="4807746"/>
            <a:ext cx="1078919" cy="1078919"/>
            <a:chOff x="6863150" y="4807746"/>
            <a:chExt cx="1078919" cy="1078919"/>
          </a:xfrm>
          <a:solidFill>
            <a:srgbClr val="0D4960"/>
          </a:solidFill>
        </p:grpSpPr>
        <p:sp>
          <p:nvSpPr>
            <p:cNvPr id="33" name="Shape 10210"/>
            <p:cNvSpPr/>
            <p:nvPr/>
          </p:nvSpPr>
          <p:spPr>
            <a:xfrm flipH="1">
              <a:off x="6863150" y="4807746"/>
              <a:ext cx="1078919" cy="107891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noFill/>
            <a:ln w="114300" cap="flat">
              <a:solidFill>
                <a:srgbClr val="0D4960"/>
              </a:solidFill>
              <a:prstDash val="solid"/>
              <a:miter lim="400000"/>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34" name="Freeform 134"/>
            <p:cNvSpPr>
              <a:spLocks noEditPoints="1"/>
            </p:cNvSpPr>
            <p:nvPr/>
          </p:nvSpPr>
          <p:spPr bwMode="auto">
            <a:xfrm>
              <a:off x="7247304" y="5191900"/>
              <a:ext cx="310610" cy="310610"/>
            </a:xfrm>
            <a:custGeom>
              <a:avLst/>
              <a:gdLst>
                <a:gd name="T0" fmla="*/ 1 w 45"/>
                <a:gd name="T1" fmla="*/ 30 h 45"/>
                <a:gd name="T2" fmla="*/ 1 w 45"/>
                <a:gd name="T3" fmla="*/ 29 h 45"/>
                <a:gd name="T4" fmla="*/ 11 w 45"/>
                <a:gd name="T5" fmla="*/ 29 h 45"/>
                <a:gd name="T6" fmla="*/ 22 w 45"/>
                <a:gd name="T7" fmla="*/ 14 h 45"/>
                <a:gd name="T8" fmla="*/ 13 w 45"/>
                <a:gd name="T9" fmla="*/ 6 h 45"/>
                <a:gd name="T10" fmla="*/ 7 w 45"/>
                <a:gd name="T11" fmla="*/ 10 h 45"/>
                <a:gd name="T12" fmla="*/ 7 w 45"/>
                <a:gd name="T13" fmla="*/ 14 h 45"/>
                <a:gd name="T14" fmla="*/ 14 w 45"/>
                <a:gd name="T15" fmla="*/ 28 h 45"/>
                <a:gd name="T16" fmla="*/ 3 w 45"/>
                <a:gd name="T17" fmla="*/ 18 h 45"/>
                <a:gd name="T18" fmla="*/ 3 w 45"/>
                <a:gd name="T19" fmla="*/ 7 h 45"/>
                <a:gd name="T20" fmla="*/ 13 w 45"/>
                <a:gd name="T21" fmla="*/ 1 h 45"/>
                <a:gd name="T22" fmla="*/ 27 w 45"/>
                <a:gd name="T23" fmla="*/ 12 h 45"/>
                <a:gd name="T24" fmla="*/ 22 w 45"/>
                <a:gd name="T25" fmla="*/ 14 h 45"/>
                <a:gd name="T26" fmla="*/ 5 w 45"/>
                <a:gd name="T27" fmla="*/ 41 h 45"/>
                <a:gd name="T28" fmla="*/ 4 w 45"/>
                <a:gd name="T29" fmla="*/ 40 h 45"/>
                <a:gd name="T30" fmla="*/ 12 w 45"/>
                <a:gd name="T31" fmla="*/ 33 h 45"/>
                <a:gd name="T32" fmla="*/ 5 w 45"/>
                <a:gd name="T33" fmla="*/ 41 h 45"/>
                <a:gd name="T34" fmla="*/ 16 w 45"/>
                <a:gd name="T35" fmla="*/ 45 h 45"/>
                <a:gd name="T36" fmla="*/ 15 w 45"/>
                <a:gd name="T37" fmla="*/ 35 h 45"/>
                <a:gd name="T38" fmla="*/ 17 w 45"/>
                <a:gd name="T39" fmla="*/ 35 h 45"/>
                <a:gd name="T40" fmla="*/ 42 w 45"/>
                <a:gd name="T41" fmla="*/ 38 h 45"/>
                <a:gd name="T42" fmla="*/ 33 w 45"/>
                <a:gd name="T43" fmla="*/ 44 h 45"/>
                <a:gd name="T44" fmla="*/ 19 w 45"/>
                <a:gd name="T45" fmla="*/ 33 h 45"/>
                <a:gd name="T46" fmla="*/ 24 w 45"/>
                <a:gd name="T47" fmla="*/ 31 h 45"/>
                <a:gd name="T48" fmla="*/ 35 w 45"/>
                <a:gd name="T49" fmla="*/ 39 h 45"/>
                <a:gd name="T50" fmla="*/ 39 w 45"/>
                <a:gd name="T51" fmla="*/ 33 h 45"/>
                <a:gd name="T52" fmla="*/ 31 w 45"/>
                <a:gd name="T53" fmla="*/ 24 h 45"/>
                <a:gd name="T54" fmla="*/ 33 w 45"/>
                <a:gd name="T55" fmla="*/ 18 h 45"/>
                <a:gd name="T56" fmla="*/ 45 w 45"/>
                <a:gd name="T57" fmla="*/ 33 h 45"/>
                <a:gd name="T58" fmla="*/ 30 w 45"/>
                <a:gd name="T59" fmla="*/ 10 h 45"/>
                <a:gd name="T60" fmla="*/ 29 w 45"/>
                <a:gd name="T61" fmla="*/ 10 h 45"/>
                <a:gd name="T62" fmla="*/ 30 w 45"/>
                <a:gd name="T63" fmla="*/ 0 h 45"/>
                <a:gd name="T64" fmla="*/ 30 w 45"/>
                <a:gd name="T65" fmla="*/ 10 h 45"/>
                <a:gd name="T66" fmla="*/ 34 w 45"/>
                <a:gd name="T67" fmla="*/ 12 h 45"/>
                <a:gd name="T68" fmla="*/ 33 w 45"/>
                <a:gd name="T69" fmla="*/ 11 h 45"/>
                <a:gd name="T70" fmla="*/ 41 w 45"/>
                <a:gd name="T71" fmla="*/ 4 h 45"/>
                <a:gd name="T72" fmla="*/ 34 w 45"/>
                <a:gd name="T73" fmla="*/ 12 h 45"/>
                <a:gd name="T74" fmla="*/ 36 w 45"/>
                <a:gd name="T75" fmla="*/ 17 h 45"/>
                <a:gd name="T76" fmla="*/ 36 w 45"/>
                <a:gd name="T77" fmla="*/ 15 h 45"/>
                <a:gd name="T78" fmla="*/ 45 w 45"/>
                <a:gd name="T79" fmla="*/ 1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 h="45">
                  <a:moveTo>
                    <a:pt x="10" y="30"/>
                  </a:moveTo>
                  <a:cubicBezTo>
                    <a:pt x="1" y="30"/>
                    <a:pt x="1" y="30"/>
                    <a:pt x="1" y="30"/>
                  </a:cubicBezTo>
                  <a:cubicBezTo>
                    <a:pt x="1" y="30"/>
                    <a:pt x="0" y="30"/>
                    <a:pt x="0" y="29"/>
                  </a:cubicBezTo>
                  <a:cubicBezTo>
                    <a:pt x="0" y="29"/>
                    <a:pt x="1" y="29"/>
                    <a:pt x="1" y="29"/>
                  </a:cubicBezTo>
                  <a:cubicBezTo>
                    <a:pt x="10" y="29"/>
                    <a:pt x="10" y="29"/>
                    <a:pt x="10" y="29"/>
                  </a:cubicBezTo>
                  <a:cubicBezTo>
                    <a:pt x="10" y="29"/>
                    <a:pt x="11" y="29"/>
                    <a:pt x="11" y="29"/>
                  </a:cubicBezTo>
                  <a:cubicBezTo>
                    <a:pt x="11" y="30"/>
                    <a:pt x="10" y="30"/>
                    <a:pt x="10" y="30"/>
                  </a:cubicBezTo>
                  <a:moveTo>
                    <a:pt x="22" y="14"/>
                  </a:moveTo>
                  <a:cubicBezTo>
                    <a:pt x="14" y="7"/>
                    <a:pt x="14" y="7"/>
                    <a:pt x="14" y="7"/>
                  </a:cubicBezTo>
                  <a:cubicBezTo>
                    <a:pt x="14" y="6"/>
                    <a:pt x="13" y="6"/>
                    <a:pt x="13" y="6"/>
                  </a:cubicBezTo>
                  <a:cubicBezTo>
                    <a:pt x="12" y="6"/>
                    <a:pt x="11" y="6"/>
                    <a:pt x="11" y="7"/>
                  </a:cubicBezTo>
                  <a:cubicBezTo>
                    <a:pt x="7" y="10"/>
                    <a:pt x="7" y="10"/>
                    <a:pt x="7" y="10"/>
                  </a:cubicBezTo>
                  <a:cubicBezTo>
                    <a:pt x="6" y="11"/>
                    <a:pt x="6" y="12"/>
                    <a:pt x="6" y="12"/>
                  </a:cubicBezTo>
                  <a:cubicBezTo>
                    <a:pt x="6" y="13"/>
                    <a:pt x="6" y="14"/>
                    <a:pt x="7" y="14"/>
                  </a:cubicBezTo>
                  <a:cubicBezTo>
                    <a:pt x="14" y="21"/>
                    <a:pt x="14" y="21"/>
                    <a:pt x="14" y="21"/>
                  </a:cubicBezTo>
                  <a:cubicBezTo>
                    <a:pt x="14" y="28"/>
                    <a:pt x="14" y="28"/>
                    <a:pt x="14" y="28"/>
                  </a:cubicBezTo>
                  <a:cubicBezTo>
                    <a:pt x="13" y="28"/>
                    <a:pt x="13" y="27"/>
                    <a:pt x="12" y="27"/>
                  </a:cubicBezTo>
                  <a:cubicBezTo>
                    <a:pt x="3" y="18"/>
                    <a:pt x="3" y="18"/>
                    <a:pt x="3" y="18"/>
                  </a:cubicBezTo>
                  <a:cubicBezTo>
                    <a:pt x="2" y="16"/>
                    <a:pt x="1" y="14"/>
                    <a:pt x="1" y="12"/>
                  </a:cubicBezTo>
                  <a:cubicBezTo>
                    <a:pt x="1" y="10"/>
                    <a:pt x="2" y="8"/>
                    <a:pt x="3" y="7"/>
                  </a:cubicBezTo>
                  <a:cubicBezTo>
                    <a:pt x="7" y="3"/>
                    <a:pt x="7" y="3"/>
                    <a:pt x="7" y="3"/>
                  </a:cubicBezTo>
                  <a:cubicBezTo>
                    <a:pt x="9" y="1"/>
                    <a:pt x="10" y="1"/>
                    <a:pt x="13" y="1"/>
                  </a:cubicBezTo>
                  <a:cubicBezTo>
                    <a:pt x="15" y="1"/>
                    <a:pt x="17" y="1"/>
                    <a:pt x="18" y="3"/>
                  </a:cubicBezTo>
                  <a:cubicBezTo>
                    <a:pt x="27" y="12"/>
                    <a:pt x="27" y="12"/>
                    <a:pt x="27" y="12"/>
                  </a:cubicBezTo>
                  <a:cubicBezTo>
                    <a:pt x="27" y="12"/>
                    <a:pt x="28" y="13"/>
                    <a:pt x="28" y="13"/>
                  </a:cubicBezTo>
                  <a:lnTo>
                    <a:pt x="22" y="14"/>
                  </a:lnTo>
                  <a:close/>
                  <a:moveTo>
                    <a:pt x="5" y="41"/>
                  </a:moveTo>
                  <a:cubicBezTo>
                    <a:pt x="5" y="41"/>
                    <a:pt x="5" y="41"/>
                    <a:pt x="5" y="41"/>
                  </a:cubicBezTo>
                  <a:cubicBezTo>
                    <a:pt x="5" y="41"/>
                    <a:pt x="4" y="41"/>
                    <a:pt x="4" y="41"/>
                  </a:cubicBezTo>
                  <a:cubicBezTo>
                    <a:pt x="4" y="41"/>
                    <a:pt x="4" y="40"/>
                    <a:pt x="4" y="40"/>
                  </a:cubicBezTo>
                  <a:cubicBezTo>
                    <a:pt x="11" y="33"/>
                    <a:pt x="11" y="33"/>
                    <a:pt x="11" y="33"/>
                  </a:cubicBezTo>
                  <a:cubicBezTo>
                    <a:pt x="11" y="33"/>
                    <a:pt x="12" y="33"/>
                    <a:pt x="12" y="33"/>
                  </a:cubicBezTo>
                  <a:cubicBezTo>
                    <a:pt x="13" y="33"/>
                    <a:pt x="13" y="34"/>
                    <a:pt x="12" y="34"/>
                  </a:cubicBezTo>
                  <a:lnTo>
                    <a:pt x="5" y="41"/>
                  </a:lnTo>
                  <a:close/>
                  <a:moveTo>
                    <a:pt x="17" y="44"/>
                  </a:moveTo>
                  <a:cubicBezTo>
                    <a:pt x="17" y="44"/>
                    <a:pt x="16" y="45"/>
                    <a:pt x="16" y="45"/>
                  </a:cubicBezTo>
                  <a:cubicBezTo>
                    <a:pt x="15" y="45"/>
                    <a:pt x="15" y="44"/>
                    <a:pt x="15" y="44"/>
                  </a:cubicBezTo>
                  <a:cubicBezTo>
                    <a:pt x="15" y="35"/>
                    <a:pt x="15" y="35"/>
                    <a:pt x="15" y="35"/>
                  </a:cubicBezTo>
                  <a:cubicBezTo>
                    <a:pt x="15" y="35"/>
                    <a:pt x="15" y="35"/>
                    <a:pt x="16" y="35"/>
                  </a:cubicBezTo>
                  <a:cubicBezTo>
                    <a:pt x="16" y="35"/>
                    <a:pt x="17" y="35"/>
                    <a:pt x="17" y="35"/>
                  </a:cubicBezTo>
                  <a:lnTo>
                    <a:pt x="17" y="44"/>
                  </a:lnTo>
                  <a:close/>
                  <a:moveTo>
                    <a:pt x="42" y="38"/>
                  </a:moveTo>
                  <a:cubicBezTo>
                    <a:pt x="38" y="42"/>
                    <a:pt x="38" y="42"/>
                    <a:pt x="38" y="42"/>
                  </a:cubicBezTo>
                  <a:cubicBezTo>
                    <a:pt x="37" y="44"/>
                    <a:pt x="35" y="44"/>
                    <a:pt x="33" y="44"/>
                  </a:cubicBezTo>
                  <a:cubicBezTo>
                    <a:pt x="31" y="44"/>
                    <a:pt x="29" y="44"/>
                    <a:pt x="27" y="42"/>
                  </a:cubicBezTo>
                  <a:cubicBezTo>
                    <a:pt x="19" y="33"/>
                    <a:pt x="19" y="33"/>
                    <a:pt x="19" y="33"/>
                  </a:cubicBezTo>
                  <a:cubicBezTo>
                    <a:pt x="18" y="33"/>
                    <a:pt x="18" y="32"/>
                    <a:pt x="17" y="32"/>
                  </a:cubicBezTo>
                  <a:cubicBezTo>
                    <a:pt x="24" y="31"/>
                    <a:pt x="24" y="31"/>
                    <a:pt x="24" y="31"/>
                  </a:cubicBezTo>
                  <a:cubicBezTo>
                    <a:pt x="31" y="39"/>
                    <a:pt x="31" y="39"/>
                    <a:pt x="31" y="39"/>
                  </a:cubicBezTo>
                  <a:cubicBezTo>
                    <a:pt x="32" y="39"/>
                    <a:pt x="34" y="40"/>
                    <a:pt x="35" y="39"/>
                  </a:cubicBezTo>
                  <a:cubicBezTo>
                    <a:pt x="39" y="35"/>
                    <a:pt x="39" y="35"/>
                    <a:pt x="39" y="35"/>
                  </a:cubicBezTo>
                  <a:cubicBezTo>
                    <a:pt x="39" y="34"/>
                    <a:pt x="39" y="34"/>
                    <a:pt x="39" y="33"/>
                  </a:cubicBezTo>
                  <a:cubicBezTo>
                    <a:pt x="39" y="32"/>
                    <a:pt x="39" y="31"/>
                    <a:pt x="39" y="31"/>
                  </a:cubicBezTo>
                  <a:cubicBezTo>
                    <a:pt x="31" y="24"/>
                    <a:pt x="31" y="24"/>
                    <a:pt x="31" y="24"/>
                  </a:cubicBezTo>
                  <a:cubicBezTo>
                    <a:pt x="32" y="17"/>
                    <a:pt x="32" y="17"/>
                    <a:pt x="32" y="17"/>
                  </a:cubicBezTo>
                  <a:cubicBezTo>
                    <a:pt x="32" y="18"/>
                    <a:pt x="33" y="18"/>
                    <a:pt x="33" y="18"/>
                  </a:cubicBezTo>
                  <a:cubicBezTo>
                    <a:pt x="42" y="27"/>
                    <a:pt x="42" y="27"/>
                    <a:pt x="42" y="27"/>
                  </a:cubicBezTo>
                  <a:cubicBezTo>
                    <a:pt x="44" y="29"/>
                    <a:pt x="45" y="31"/>
                    <a:pt x="45" y="33"/>
                  </a:cubicBezTo>
                  <a:cubicBezTo>
                    <a:pt x="45" y="35"/>
                    <a:pt x="44" y="37"/>
                    <a:pt x="42" y="38"/>
                  </a:cubicBezTo>
                  <a:moveTo>
                    <a:pt x="30" y="10"/>
                  </a:moveTo>
                  <a:cubicBezTo>
                    <a:pt x="30" y="10"/>
                    <a:pt x="30" y="11"/>
                    <a:pt x="30" y="11"/>
                  </a:cubicBezTo>
                  <a:cubicBezTo>
                    <a:pt x="29" y="11"/>
                    <a:pt x="29" y="10"/>
                    <a:pt x="29" y="10"/>
                  </a:cubicBezTo>
                  <a:cubicBezTo>
                    <a:pt x="29" y="1"/>
                    <a:pt x="29" y="1"/>
                    <a:pt x="29" y="1"/>
                  </a:cubicBezTo>
                  <a:cubicBezTo>
                    <a:pt x="29" y="1"/>
                    <a:pt x="29" y="0"/>
                    <a:pt x="30" y="0"/>
                  </a:cubicBezTo>
                  <a:cubicBezTo>
                    <a:pt x="30" y="0"/>
                    <a:pt x="30" y="1"/>
                    <a:pt x="30" y="1"/>
                  </a:cubicBezTo>
                  <a:lnTo>
                    <a:pt x="30" y="10"/>
                  </a:lnTo>
                  <a:close/>
                  <a:moveTo>
                    <a:pt x="34" y="12"/>
                  </a:moveTo>
                  <a:cubicBezTo>
                    <a:pt x="34" y="12"/>
                    <a:pt x="34" y="12"/>
                    <a:pt x="34" y="12"/>
                  </a:cubicBezTo>
                  <a:cubicBezTo>
                    <a:pt x="34" y="12"/>
                    <a:pt x="33" y="12"/>
                    <a:pt x="33" y="12"/>
                  </a:cubicBezTo>
                  <a:cubicBezTo>
                    <a:pt x="33" y="12"/>
                    <a:pt x="33" y="11"/>
                    <a:pt x="33" y="11"/>
                  </a:cubicBezTo>
                  <a:cubicBezTo>
                    <a:pt x="40" y="4"/>
                    <a:pt x="40" y="4"/>
                    <a:pt x="40" y="4"/>
                  </a:cubicBezTo>
                  <a:cubicBezTo>
                    <a:pt x="40" y="4"/>
                    <a:pt x="41" y="4"/>
                    <a:pt x="41" y="4"/>
                  </a:cubicBezTo>
                  <a:cubicBezTo>
                    <a:pt x="42" y="4"/>
                    <a:pt x="42" y="5"/>
                    <a:pt x="41" y="5"/>
                  </a:cubicBezTo>
                  <a:lnTo>
                    <a:pt x="34" y="12"/>
                  </a:lnTo>
                  <a:close/>
                  <a:moveTo>
                    <a:pt x="44" y="17"/>
                  </a:moveTo>
                  <a:cubicBezTo>
                    <a:pt x="36" y="17"/>
                    <a:pt x="36" y="17"/>
                    <a:pt x="36" y="17"/>
                  </a:cubicBezTo>
                  <a:cubicBezTo>
                    <a:pt x="35" y="17"/>
                    <a:pt x="35" y="16"/>
                    <a:pt x="35" y="16"/>
                  </a:cubicBezTo>
                  <a:cubicBezTo>
                    <a:pt x="35" y="15"/>
                    <a:pt x="35" y="15"/>
                    <a:pt x="36" y="15"/>
                  </a:cubicBezTo>
                  <a:cubicBezTo>
                    <a:pt x="44" y="15"/>
                    <a:pt x="44" y="15"/>
                    <a:pt x="44" y="15"/>
                  </a:cubicBezTo>
                  <a:cubicBezTo>
                    <a:pt x="45" y="15"/>
                    <a:pt x="45" y="15"/>
                    <a:pt x="45" y="16"/>
                  </a:cubicBezTo>
                  <a:cubicBezTo>
                    <a:pt x="45" y="16"/>
                    <a:pt x="45" y="17"/>
                    <a:pt x="44" y="17"/>
                  </a:cubicBezTo>
                </a:path>
              </a:pathLst>
            </a:custGeom>
            <a:grpFill/>
            <a:ln w="12700" cap="flat" cmpd="sng" algn="ctr">
              <a:noFill/>
              <a:prstDash val="solid"/>
              <a:miter lim="800000"/>
            </a:ln>
            <a:effectLst/>
            <a:extLst/>
          </p:spPr>
          <p:txBody>
            <a:bodyPr rtlCol="0" anchor="ctr"/>
            <a:lstStyle/>
            <a:p>
              <a:pPr algn="ctr"/>
              <a:endParaRPr lang="en-AU">
                <a:solidFill>
                  <a:sysClr val="window" lastClr="FFFFFF"/>
                </a:solidFill>
                <a:latin typeface="Calibri" panose="020F0502020204030204"/>
              </a:endParaRPr>
            </a:p>
          </p:txBody>
        </p:sp>
      </p:grpSp>
      <p:grpSp>
        <p:nvGrpSpPr>
          <p:cNvPr id="35" name="组合 34"/>
          <p:cNvGrpSpPr/>
          <p:nvPr/>
        </p:nvGrpSpPr>
        <p:grpSpPr>
          <a:xfrm>
            <a:off x="8118249" y="2311458"/>
            <a:ext cx="2548616" cy="847956"/>
            <a:chOff x="8118249" y="1639209"/>
            <a:chExt cx="2548616" cy="847956"/>
          </a:xfrm>
        </p:grpSpPr>
        <p:sp>
          <p:nvSpPr>
            <p:cNvPr id="36" name="Text Placeholder 5"/>
            <p:cNvSpPr txBox="1">
              <a:spLocks/>
            </p:cNvSpPr>
            <p:nvPr/>
          </p:nvSpPr>
          <p:spPr>
            <a:xfrm>
              <a:off x="8118249" y="1639209"/>
              <a:ext cx="2330450" cy="362412"/>
            </a:xfrm>
            <a:prstGeom prst="rect">
              <a:avLst/>
            </a:prstGeom>
          </p:spPr>
          <p:txBody>
            <a:bodyPr vert="horz" lIns="0" tIns="45720" rIns="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baseline="0">
                  <a:solidFill>
                    <a:schemeClr val="bg1">
                      <a:lumMod val="50000"/>
                    </a:schemeClr>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0"/>
                </a:spcBef>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推广方案</a:t>
              </a:r>
            </a:p>
          </p:txBody>
        </p:sp>
        <p:sp>
          <p:nvSpPr>
            <p:cNvPr id="37" name="Text Placeholder 6"/>
            <p:cNvSpPr txBox="1">
              <a:spLocks/>
            </p:cNvSpPr>
            <p:nvPr/>
          </p:nvSpPr>
          <p:spPr>
            <a:xfrm>
              <a:off x="8118249" y="2022263"/>
              <a:ext cx="2548616" cy="464902"/>
            </a:xfrm>
            <a:prstGeom prst="rect">
              <a:avLst/>
            </a:prstGeom>
          </p:spPr>
          <p:txBody>
            <a:bodyPr vert="horz" lIns="0" tIns="45720" rIns="0" bIns="4572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b="0" kern="1200" baseline="0">
                  <a:solidFill>
                    <a:srgbClr val="888888"/>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ct val="0"/>
                </a:spcBef>
              </a:pPr>
              <a:r>
                <a:rPr lang="zh-CN" altLang="en-US" sz="1200" dirty="0">
                  <a:solidFill>
                    <a:schemeClr val="tx1">
                      <a:lumMod val="85000"/>
                      <a:lumOff val="15000"/>
                    </a:schemeClr>
                  </a:solidFill>
                  <a:latin typeface="微软雅黑 Light" panose="020B0502040204020203" pitchFamily="34" charset="-122"/>
                  <a:ea typeface="微软雅黑 Light" panose="020B0502040204020203" pitchFamily="34" charset="-122"/>
                  <a:sym typeface="微软雅黑" pitchFamily="34" charset="-122"/>
                </a:rPr>
                <a:t>在此录入图表的描述说明，在此录入上述图表的描述说明，在此录入上述图表的描述说明。</a:t>
              </a:r>
            </a:p>
          </p:txBody>
        </p:sp>
      </p:grpSp>
      <p:grpSp>
        <p:nvGrpSpPr>
          <p:cNvPr id="38" name="组合 37"/>
          <p:cNvGrpSpPr/>
          <p:nvPr/>
        </p:nvGrpSpPr>
        <p:grpSpPr>
          <a:xfrm>
            <a:off x="8784092" y="3644958"/>
            <a:ext cx="2548616" cy="864696"/>
            <a:chOff x="8746899" y="2934609"/>
            <a:chExt cx="2548616" cy="864696"/>
          </a:xfrm>
        </p:grpSpPr>
        <p:sp>
          <p:nvSpPr>
            <p:cNvPr id="39" name="Text Placeholder 5"/>
            <p:cNvSpPr txBox="1">
              <a:spLocks/>
            </p:cNvSpPr>
            <p:nvPr/>
          </p:nvSpPr>
          <p:spPr>
            <a:xfrm>
              <a:off x="8746899" y="2934609"/>
              <a:ext cx="2330450" cy="362412"/>
            </a:xfrm>
            <a:prstGeom prst="rect">
              <a:avLst/>
            </a:prstGeom>
          </p:spPr>
          <p:txBody>
            <a:bodyPr vert="horz" lIns="0" tIns="45720" rIns="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baseline="0">
                  <a:solidFill>
                    <a:schemeClr val="bg1">
                      <a:lumMod val="50000"/>
                    </a:schemeClr>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0"/>
                </a:spcBef>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推广方案</a:t>
              </a:r>
            </a:p>
          </p:txBody>
        </p:sp>
        <p:sp>
          <p:nvSpPr>
            <p:cNvPr id="40" name="Text Placeholder 6"/>
            <p:cNvSpPr txBox="1">
              <a:spLocks/>
            </p:cNvSpPr>
            <p:nvPr/>
          </p:nvSpPr>
          <p:spPr>
            <a:xfrm>
              <a:off x="8746899" y="3334403"/>
              <a:ext cx="2548616" cy="464902"/>
            </a:xfrm>
            <a:prstGeom prst="rect">
              <a:avLst/>
            </a:prstGeom>
          </p:spPr>
          <p:txBody>
            <a:bodyPr vert="horz" lIns="0" tIns="45720" rIns="0" bIns="4572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b="0" kern="1200" baseline="0">
                  <a:solidFill>
                    <a:srgbClr val="888888"/>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ct val="0"/>
                </a:spcBef>
              </a:pPr>
              <a:r>
                <a:rPr lang="zh-CN" altLang="en-US" sz="1200" dirty="0">
                  <a:solidFill>
                    <a:schemeClr val="tx1">
                      <a:lumMod val="85000"/>
                      <a:lumOff val="15000"/>
                    </a:schemeClr>
                  </a:solidFill>
                  <a:latin typeface="微软雅黑 Light" panose="020B0502040204020203" pitchFamily="34" charset="-122"/>
                  <a:ea typeface="微软雅黑 Light" panose="020B0502040204020203" pitchFamily="34" charset="-122"/>
                  <a:sym typeface="微软雅黑" pitchFamily="34" charset="-122"/>
                </a:rPr>
                <a:t>在此录入图表的描述说明，在此录入上述图表的描述说明，在此录入上述图表的描述说明。</a:t>
              </a:r>
            </a:p>
          </p:txBody>
        </p:sp>
      </p:grpSp>
      <p:grpSp>
        <p:nvGrpSpPr>
          <p:cNvPr id="41" name="组合 40"/>
          <p:cNvGrpSpPr/>
          <p:nvPr/>
        </p:nvGrpSpPr>
        <p:grpSpPr>
          <a:xfrm>
            <a:off x="881938" y="3644958"/>
            <a:ext cx="2548616" cy="843193"/>
            <a:chOff x="844745" y="2934609"/>
            <a:chExt cx="2548616" cy="843193"/>
          </a:xfrm>
        </p:grpSpPr>
        <p:sp>
          <p:nvSpPr>
            <p:cNvPr id="42" name="Text Placeholder 5"/>
            <p:cNvSpPr txBox="1">
              <a:spLocks/>
            </p:cNvSpPr>
            <p:nvPr/>
          </p:nvSpPr>
          <p:spPr>
            <a:xfrm>
              <a:off x="1040265" y="2934609"/>
              <a:ext cx="2330450" cy="362412"/>
            </a:xfrm>
            <a:prstGeom prst="rect">
              <a:avLst/>
            </a:prstGeom>
          </p:spPr>
          <p:txBody>
            <a:bodyPr vert="horz" lIns="0" tIns="45720" rIns="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baseline="0">
                  <a:solidFill>
                    <a:schemeClr val="bg1">
                      <a:lumMod val="50000"/>
                    </a:schemeClr>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lnSpc>
                  <a:spcPct val="130000"/>
                </a:lnSpc>
                <a:spcBef>
                  <a:spcPts val="0"/>
                </a:spcBef>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推广方案</a:t>
              </a:r>
            </a:p>
          </p:txBody>
        </p:sp>
        <p:sp>
          <p:nvSpPr>
            <p:cNvPr id="43" name="Text Placeholder 6"/>
            <p:cNvSpPr txBox="1">
              <a:spLocks/>
            </p:cNvSpPr>
            <p:nvPr/>
          </p:nvSpPr>
          <p:spPr>
            <a:xfrm>
              <a:off x="844745" y="3312900"/>
              <a:ext cx="2548616" cy="464902"/>
            </a:xfrm>
            <a:prstGeom prst="rect">
              <a:avLst/>
            </a:prstGeom>
          </p:spPr>
          <p:txBody>
            <a:bodyPr vert="horz" lIns="0" tIns="45720" rIns="0" bIns="4572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b="0" kern="1200" baseline="0">
                  <a:solidFill>
                    <a:srgbClr val="888888"/>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lnSpc>
                  <a:spcPct val="110000"/>
                </a:lnSpc>
                <a:spcBef>
                  <a:spcPct val="0"/>
                </a:spcBef>
              </a:pPr>
              <a:r>
                <a:rPr lang="zh-CN" altLang="en-US" sz="1200" dirty="0">
                  <a:solidFill>
                    <a:schemeClr val="tx1">
                      <a:lumMod val="85000"/>
                      <a:lumOff val="15000"/>
                    </a:schemeClr>
                  </a:solidFill>
                  <a:latin typeface="微软雅黑 Light" panose="020B0502040204020203" pitchFamily="34" charset="-122"/>
                  <a:ea typeface="微软雅黑 Light" panose="020B0502040204020203" pitchFamily="34" charset="-122"/>
                  <a:sym typeface="微软雅黑" pitchFamily="34" charset="-122"/>
                </a:rPr>
                <a:t>在此录入图表的描述说明，在此录入上述图表的描述说明，在此录入上述图表的描述说明。</a:t>
              </a:r>
            </a:p>
          </p:txBody>
        </p:sp>
      </p:grpSp>
      <p:grpSp>
        <p:nvGrpSpPr>
          <p:cNvPr id="44" name="组合 43"/>
          <p:cNvGrpSpPr/>
          <p:nvPr/>
        </p:nvGrpSpPr>
        <p:grpSpPr>
          <a:xfrm>
            <a:off x="1565049" y="2311458"/>
            <a:ext cx="2548616" cy="872185"/>
            <a:chOff x="1565049" y="1753509"/>
            <a:chExt cx="2548616" cy="872185"/>
          </a:xfrm>
        </p:grpSpPr>
        <p:sp>
          <p:nvSpPr>
            <p:cNvPr id="45" name="Text Placeholder 5"/>
            <p:cNvSpPr txBox="1">
              <a:spLocks/>
            </p:cNvSpPr>
            <p:nvPr/>
          </p:nvSpPr>
          <p:spPr>
            <a:xfrm>
              <a:off x="1783215" y="1753509"/>
              <a:ext cx="2330450" cy="362412"/>
            </a:xfrm>
            <a:prstGeom prst="rect">
              <a:avLst/>
            </a:prstGeom>
          </p:spPr>
          <p:txBody>
            <a:bodyPr vert="horz" lIns="0" tIns="45720" rIns="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baseline="0">
                  <a:solidFill>
                    <a:schemeClr val="bg1">
                      <a:lumMod val="50000"/>
                    </a:schemeClr>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lnSpc>
                  <a:spcPct val="130000"/>
                </a:lnSpc>
                <a:spcBef>
                  <a:spcPts val="0"/>
                </a:spcBef>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推广方案</a:t>
              </a:r>
            </a:p>
          </p:txBody>
        </p:sp>
        <p:sp>
          <p:nvSpPr>
            <p:cNvPr id="46" name="Text Placeholder 6"/>
            <p:cNvSpPr txBox="1">
              <a:spLocks/>
            </p:cNvSpPr>
            <p:nvPr/>
          </p:nvSpPr>
          <p:spPr>
            <a:xfrm>
              <a:off x="1565049" y="2160792"/>
              <a:ext cx="2548616" cy="464902"/>
            </a:xfrm>
            <a:prstGeom prst="rect">
              <a:avLst/>
            </a:prstGeom>
          </p:spPr>
          <p:txBody>
            <a:bodyPr vert="horz" lIns="0" tIns="45720" rIns="0" bIns="4572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b="0" kern="1200" baseline="0">
                  <a:solidFill>
                    <a:srgbClr val="888888"/>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lnSpc>
                  <a:spcPct val="110000"/>
                </a:lnSpc>
                <a:spcBef>
                  <a:spcPct val="0"/>
                </a:spcBef>
              </a:pPr>
              <a:r>
                <a:rPr lang="zh-CN" altLang="en-US" sz="1200" dirty="0">
                  <a:solidFill>
                    <a:schemeClr val="tx1">
                      <a:lumMod val="85000"/>
                      <a:lumOff val="15000"/>
                    </a:schemeClr>
                  </a:solidFill>
                  <a:latin typeface="微软雅黑 Light" panose="020B0502040204020203" pitchFamily="34" charset="-122"/>
                  <a:ea typeface="微软雅黑 Light" panose="020B0502040204020203" pitchFamily="34" charset="-122"/>
                  <a:sym typeface="微软雅黑" pitchFamily="34" charset="-122"/>
                </a:rPr>
                <a:t>在此录入图表的描述说明，在此录入上述图表的描述说明，在此录入上述图表的描述说明。</a:t>
              </a:r>
            </a:p>
          </p:txBody>
        </p:sp>
      </p:grpSp>
      <p:grpSp>
        <p:nvGrpSpPr>
          <p:cNvPr id="47" name="组合 46"/>
          <p:cNvGrpSpPr/>
          <p:nvPr/>
        </p:nvGrpSpPr>
        <p:grpSpPr>
          <a:xfrm>
            <a:off x="8118249" y="4968933"/>
            <a:ext cx="2548616" cy="856499"/>
            <a:chOff x="8080149" y="4344309"/>
            <a:chExt cx="2548616" cy="856499"/>
          </a:xfrm>
        </p:grpSpPr>
        <p:sp>
          <p:nvSpPr>
            <p:cNvPr id="48" name="Text Placeholder 5"/>
            <p:cNvSpPr txBox="1">
              <a:spLocks/>
            </p:cNvSpPr>
            <p:nvPr/>
          </p:nvSpPr>
          <p:spPr>
            <a:xfrm>
              <a:off x="8080149" y="4344309"/>
              <a:ext cx="2330450" cy="362412"/>
            </a:xfrm>
            <a:prstGeom prst="rect">
              <a:avLst/>
            </a:prstGeom>
          </p:spPr>
          <p:txBody>
            <a:bodyPr vert="horz" lIns="0" tIns="45720" rIns="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baseline="0">
                  <a:solidFill>
                    <a:schemeClr val="bg1">
                      <a:lumMod val="50000"/>
                    </a:schemeClr>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0"/>
                </a:spcBef>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推广方案</a:t>
              </a:r>
            </a:p>
          </p:txBody>
        </p:sp>
        <p:sp>
          <p:nvSpPr>
            <p:cNvPr id="49" name="Text Placeholder 6"/>
            <p:cNvSpPr txBox="1">
              <a:spLocks/>
            </p:cNvSpPr>
            <p:nvPr/>
          </p:nvSpPr>
          <p:spPr>
            <a:xfrm>
              <a:off x="8080149" y="4735906"/>
              <a:ext cx="2548616" cy="464902"/>
            </a:xfrm>
            <a:prstGeom prst="rect">
              <a:avLst/>
            </a:prstGeom>
          </p:spPr>
          <p:txBody>
            <a:bodyPr vert="horz" lIns="0" tIns="45720" rIns="0" bIns="4572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b="0" kern="1200" baseline="0">
                  <a:solidFill>
                    <a:srgbClr val="888888"/>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ct val="0"/>
                </a:spcBef>
              </a:pPr>
              <a:r>
                <a:rPr lang="zh-CN" altLang="en-US" sz="1200" dirty="0">
                  <a:solidFill>
                    <a:schemeClr val="tx1">
                      <a:lumMod val="85000"/>
                      <a:lumOff val="15000"/>
                    </a:schemeClr>
                  </a:solidFill>
                  <a:latin typeface="微软雅黑 Light" panose="020B0502040204020203" pitchFamily="34" charset="-122"/>
                  <a:ea typeface="微软雅黑 Light" panose="020B0502040204020203" pitchFamily="34" charset="-122"/>
                  <a:sym typeface="微软雅黑" pitchFamily="34" charset="-122"/>
                </a:rPr>
                <a:t>在此录入图表的描述说明，在此录入上述图表的描述说明，在此录入上述图表的描述说明。</a:t>
              </a:r>
            </a:p>
          </p:txBody>
        </p:sp>
      </p:grpSp>
      <p:grpSp>
        <p:nvGrpSpPr>
          <p:cNvPr id="50" name="组合 49"/>
          <p:cNvGrpSpPr/>
          <p:nvPr/>
        </p:nvGrpSpPr>
        <p:grpSpPr>
          <a:xfrm>
            <a:off x="1594019" y="4968933"/>
            <a:ext cx="2548616" cy="874529"/>
            <a:chOff x="1594019" y="4363359"/>
            <a:chExt cx="2548616" cy="874529"/>
          </a:xfrm>
        </p:grpSpPr>
        <p:sp>
          <p:nvSpPr>
            <p:cNvPr id="51" name="Text Placeholder 5"/>
            <p:cNvSpPr txBox="1">
              <a:spLocks/>
            </p:cNvSpPr>
            <p:nvPr/>
          </p:nvSpPr>
          <p:spPr>
            <a:xfrm>
              <a:off x="1783215" y="4363359"/>
              <a:ext cx="2330450" cy="362412"/>
            </a:xfrm>
            <a:prstGeom prst="rect">
              <a:avLst/>
            </a:prstGeom>
          </p:spPr>
          <p:txBody>
            <a:bodyPr vert="horz" lIns="0" tIns="45720" rIns="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baseline="0">
                  <a:solidFill>
                    <a:schemeClr val="bg1">
                      <a:lumMod val="50000"/>
                    </a:schemeClr>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lnSpc>
                  <a:spcPct val="130000"/>
                </a:lnSpc>
                <a:spcBef>
                  <a:spcPts val="0"/>
                </a:spcBef>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推广方案</a:t>
              </a:r>
            </a:p>
          </p:txBody>
        </p:sp>
        <p:sp>
          <p:nvSpPr>
            <p:cNvPr id="52" name="Text Placeholder 6"/>
            <p:cNvSpPr txBox="1">
              <a:spLocks/>
            </p:cNvSpPr>
            <p:nvPr/>
          </p:nvSpPr>
          <p:spPr>
            <a:xfrm>
              <a:off x="1594019" y="4772986"/>
              <a:ext cx="2548616" cy="464902"/>
            </a:xfrm>
            <a:prstGeom prst="rect">
              <a:avLst/>
            </a:prstGeom>
          </p:spPr>
          <p:txBody>
            <a:bodyPr vert="horz" lIns="0" tIns="45720" rIns="0" bIns="4572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b="0" kern="1200" baseline="0">
                  <a:solidFill>
                    <a:srgbClr val="888888"/>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lnSpc>
                  <a:spcPct val="110000"/>
                </a:lnSpc>
                <a:spcBef>
                  <a:spcPct val="0"/>
                </a:spcBef>
              </a:pPr>
              <a:r>
                <a:rPr lang="zh-CN" altLang="en-US" sz="1200" dirty="0">
                  <a:solidFill>
                    <a:schemeClr val="tx1">
                      <a:lumMod val="85000"/>
                      <a:lumOff val="15000"/>
                    </a:schemeClr>
                  </a:solidFill>
                  <a:latin typeface="微软雅黑 Light" panose="020B0502040204020203" pitchFamily="34" charset="-122"/>
                  <a:ea typeface="微软雅黑 Light" panose="020B0502040204020203" pitchFamily="34" charset="-122"/>
                  <a:sym typeface="微软雅黑" pitchFamily="34" charset="-122"/>
                </a:rPr>
                <a:t>在此录入图表的描述说明，在此录入上述图表的描述说明，在此录入上述图表的描述说明。</a:t>
              </a:r>
            </a:p>
          </p:txBody>
        </p:sp>
      </p:grpSp>
    </p:spTree>
    <p:extLst>
      <p:ext uri="{BB962C8B-B14F-4D97-AF65-F5344CB8AC3E}">
        <p14:creationId xmlns:p14="http://schemas.microsoft.com/office/powerpoint/2010/main" val="413430364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53" presetClass="entr" presetSubtype="16"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par>
                                <p:cTn id="24" presetID="53" presetClass="entr" presetSubtype="16" fill="hold" nodeType="withEffect">
                                  <p:stCondLst>
                                    <p:cond delay="250"/>
                                  </p:stCondLst>
                                  <p:childTnLst>
                                    <p:set>
                                      <p:cBhvr>
                                        <p:cTn id="25" dur="1" fill="hold">
                                          <p:stCondLst>
                                            <p:cond delay="0"/>
                                          </p:stCondLst>
                                        </p:cTn>
                                        <p:tgtEl>
                                          <p:spTgt spid="20"/>
                                        </p:tgtEl>
                                        <p:attrNameLst>
                                          <p:attrName>style.visibility</p:attrName>
                                        </p:attrNameLst>
                                      </p:cBhvr>
                                      <p:to>
                                        <p:strVal val="visible"/>
                                      </p:to>
                                    </p:set>
                                    <p:anim calcmode="lin" valueType="num">
                                      <p:cBhvr>
                                        <p:cTn id="26" dur="500" fill="hold"/>
                                        <p:tgtEl>
                                          <p:spTgt spid="20"/>
                                        </p:tgtEl>
                                        <p:attrNameLst>
                                          <p:attrName>ppt_w</p:attrName>
                                        </p:attrNameLst>
                                      </p:cBhvr>
                                      <p:tavLst>
                                        <p:tav tm="0">
                                          <p:val>
                                            <p:fltVal val="0"/>
                                          </p:val>
                                        </p:tav>
                                        <p:tav tm="100000">
                                          <p:val>
                                            <p:strVal val="#ppt_w"/>
                                          </p:val>
                                        </p:tav>
                                      </p:tavLst>
                                    </p:anim>
                                    <p:anim calcmode="lin" valueType="num">
                                      <p:cBhvr>
                                        <p:cTn id="27" dur="500" fill="hold"/>
                                        <p:tgtEl>
                                          <p:spTgt spid="20"/>
                                        </p:tgtEl>
                                        <p:attrNameLst>
                                          <p:attrName>ppt_h</p:attrName>
                                        </p:attrNameLst>
                                      </p:cBhvr>
                                      <p:tavLst>
                                        <p:tav tm="0">
                                          <p:val>
                                            <p:fltVal val="0"/>
                                          </p:val>
                                        </p:tav>
                                        <p:tav tm="100000">
                                          <p:val>
                                            <p:strVal val="#ppt_h"/>
                                          </p:val>
                                        </p:tav>
                                      </p:tavLst>
                                    </p:anim>
                                    <p:animEffect transition="in" filter="fade">
                                      <p:cBhvr>
                                        <p:cTn id="28" dur="500"/>
                                        <p:tgtEl>
                                          <p:spTgt spid="20"/>
                                        </p:tgtEl>
                                      </p:cBhvr>
                                    </p:animEffect>
                                  </p:childTnLst>
                                </p:cTn>
                              </p:par>
                              <p:par>
                                <p:cTn id="29" presetID="53" presetClass="entr" presetSubtype="16" fill="hold" nodeType="withEffect">
                                  <p:stCondLst>
                                    <p:cond delay="250"/>
                                  </p:stCondLst>
                                  <p:childTnLst>
                                    <p:set>
                                      <p:cBhvr>
                                        <p:cTn id="30" dur="1" fill="hold">
                                          <p:stCondLst>
                                            <p:cond delay="0"/>
                                          </p:stCondLst>
                                        </p:cTn>
                                        <p:tgtEl>
                                          <p:spTgt spid="26"/>
                                        </p:tgtEl>
                                        <p:attrNameLst>
                                          <p:attrName>style.visibility</p:attrName>
                                        </p:attrNameLst>
                                      </p:cBhvr>
                                      <p:to>
                                        <p:strVal val="visible"/>
                                      </p:to>
                                    </p:set>
                                    <p:anim calcmode="lin" valueType="num">
                                      <p:cBhvr>
                                        <p:cTn id="31" dur="500" fill="hold"/>
                                        <p:tgtEl>
                                          <p:spTgt spid="26"/>
                                        </p:tgtEl>
                                        <p:attrNameLst>
                                          <p:attrName>ppt_w</p:attrName>
                                        </p:attrNameLst>
                                      </p:cBhvr>
                                      <p:tavLst>
                                        <p:tav tm="0">
                                          <p:val>
                                            <p:fltVal val="0"/>
                                          </p:val>
                                        </p:tav>
                                        <p:tav tm="100000">
                                          <p:val>
                                            <p:strVal val="#ppt_w"/>
                                          </p:val>
                                        </p:tav>
                                      </p:tavLst>
                                    </p:anim>
                                    <p:anim calcmode="lin" valueType="num">
                                      <p:cBhvr>
                                        <p:cTn id="32" dur="500" fill="hold"/>
                                        <p:tgtEl>
                                          <p:spTgt spid="26"/>
                                        </p:tgtEl>
                                        <p:attrNameLst>
                                          <p:attrName>ppt_h</p:attrName>
                                        </p:attrNameLst>
                                      </p:cBhvr>
                                      <p:tavLst>
                                        <p:tav tm="0">
                                          <p:val>
                                            <p:fltVal val="0"/>
                                          </p:val>
                                        </p:tav>
                                        <p:tav tm="100000">
                                          <p:val>
                                            <p:strVal val="#ppt_h"/>
                                          </p:val>
                                        </p:tav>
                                      </p:tavLst>
                                    </p:anim>
                                    <p:animEffect transition="in" filter="fade">
                                      <p:cBhvr>
                                        <p:cTn id="33" dur="500"/>
                                        <p:tgtEl>
                                          <p:spTgt spid="26"/>
                                        </p:tgtEl>
                                      </p:cBhvr>
                                    </p:animEffect>
                                  </p:childTnLst>
                                </p:cTn>
                              </p:par>
                              <p:par>
                                <p:cTn id="34" presetID="53" presetClass="entr" presetSubtype="16" fill="hold" nodeType="withEffect">
                                  <p:stCondLst>
                                    <p:cond delay="250"/>
                                  </p:stCondLst>
                                  <p:childTnLst>
                                    <p:set>
                                      <p:cBhvr>
                                        <p:cTn id="35" dur="1" fill="hold">
                                          <p:stCondLst>
                                            <p:cond delay="0"/>
                                          </p:stCondLst>
                                        </p:cTn>
                                        <p:tgtEl>
                                          <p:spTgt spid="11"/>
                                        </p:tgtEl>
                                        <p:attrNameLst>
                                          <p:attrName>style.visibility</p:attrName>
                                        </p:attrNameLst>
                                      </p:cBhvr>
                                      <p:to>
                                        <p:strVal val="visible"/>
                                      </p:to>
                                    </p:set>
                                    <p:anim calcmode="lin" valueType="num">
                                      <p:cBhvr>
                                        <p:cTn id="36" dur="500" fill="hold"/>
                                        <p:tgtEl>
                                          <p:spTgt spid="11"/>
                                        </p:tgtEl>
                                        <p:attrNameLst>
                                          <p:attrName>ppt_w</p:attrName>
                                        </p:attrNameLst>
                                      </p:cBhvr>
                                      <p:tavLst>
                                        <p:tav tm="0">
                                          <p:val>
                                            <p:fltVal val="0"/>
                                          </p:val>
                                        </p:tav>
                                        <p:tav tm="100000">
                                          <p:val>
                                            <p:strVal val="#ppt_w"/>
                                          </p:val>
                                        </p:tav>
                                      </p:tavLst>
                                    </p:anim>
                                    <p:anim calcmode="lin" valueType="num">
                                      <p:cBhvr>
                                        <p:cTn id="37" dur="500" fill="hold"/>
                                        <p:tgtEl>
                                          <p:spTgt spid="11"/>
                                        </p:tgtEl>
                                        <p:attrNameLst>
                                          <p:attrName>ppt_h</p:attrName>
                                        </p:attrNameLst>
                                      </p:cBhvr>
                                      <p:tavLst>
                                        <p:tav tm="0">
                                          <p:val>
                                            <p:fltVal val="0"/>
                                          </p:val>
                                        </p:tav>
                                        <p:tav tm="100000">
                                          <p:val>
                                            <p:strVal val="#ppt_h"/>
                                          </p:val>
                                        </p:tav>
                                      </p:tavLst>
                                    </p:anim>
                                    <p:animEffect transition="in" filter="fade">
                                      <p:cBhvr>
                                        <p:cTn id="38" dur="500"/>
                                        <p:tgtEl>
                                          <p:spTgt spid="11"/>
                                        </p:tgtEl>
                                      </p:cBhvr>
                                    </p:animEffect>
                                  </p:childTnLst>
                                </p:cTn>
                              </p:par>
                              <p:par>
                                <p:cTn id="39" presetID="53" presetClass="entr" presetSubtype="16" fill="hold" nodeType="withEffect">
                                  <p:stCondLst>
                                    <p:cond delay="250"/>
                                  </p:stCondLst>
                                  <p:childTnLst>
                                    <p:set>
                                      <p:cBhvr>
                                        <p:cTn id="40" dur="1" fill="hold">
                                          <p:stCondLst>
                                            <p:cond delay="0"/>
                                          </p:stCondLst>
                                        </p:cTn>
                                        <p:tgtEl>
                                          <p:spTgt spid="29"/>
                                        </p:tgtEl>
                                        <p:attrNameLst>
                                          <p:attrName>style.visibility</p:attrName>
                                        </p:attrNameLst>
                                      </p:cBhvr>
                                      <p:to>
                                        <p:strVal val="visible"/>
                                      </p:to>
                                    </p:set>
                                    <p:anim calcmode="lin" valueType="num">
                                      <p:cBhvr>
                                        <p:cTn id="41" dur="500" fill="hold"/>
                                        <p:tgtEl>
                                          <p:spTgt spid="29"/>
                                        </p:tgtEl>
                                        <p:attrNameLst>
                                          <p:attrName>ppt_w</p:attrName>
                                        </p:attrNameLst>
                                      </p:cBhvr>
                                      <p:tavLst>
                                        <p:tav tm="0">
                                          <p:val>
                                            <p:fltVal val="0"/>
                                          </p:val>
                                        </p:tav>
                                        <p:tav tm="100000">
                                          <p:val>
                                            <p:strVal val="#ppt_w"/>
                                          </p:val>
                                        </p:tav>
                                      </p:tavLst>
                                    </p:anim>
                                    <p:anim calcmode="lin" valueType="num">
                                      <p:cBhvr>
                                        <p:cTn id="42" dur="500" fill="hold"/>
                                        <p:tgtEl>
                                          <p:spTgt spid="29"/>
                                        </p:tgtEl>
                                        <p:attrNameLst>
                                          <p:attrName>ppt_h</p:attrName>
                                        </p:attrNameLst>
                                      </p:cBhvr>
                                      <p:tavLst>
                                        <p:tav tm="0">
                                          <p:val>
                                            <p:fltVal val="0"/>
                                          </p:val>
                                        </p:tav>
                                        <p:tav tm="100000">
                                          <p:val>
                                            <p:strVal val="#ppt_h"/>
                                          </p:val>
                                        </p:tav>
                                      </p:tavLst>
                                    </p:anim>
                                    <p:animEffect transition="in" filter="fade">
                                      <p:cBhvr>
                                        <p:cTn id="43" dur="500"/>
                                        <p:tgtEl>
                                          <p:spTgt spid="29"/>
                                        </p:tgtEl>
                                      </p:cBhvr>
                                    </p:animEffect>
                                  </p:childTnLst>
                                </p:cTn>
                              </p:par>
                              <p:par>
                                <p:cTn id="44" presetID="53" presetClass="entr" presetSubtype="16" fill="hold" nodeType="withEffect">
                                  <p:stCondLst>
                                    <p:cond delay="250"/>
                                  </p:stCondLst>
                                  <p:childTnLst>
                                    <p:set>
                                      <p:cBhvr>
                                        <p:cTn id="45" dur="1" fill="hold">
                                          <p:stCondLst>
                                            <p:cond delay="0"/>
                                          </p:stCondLst>
                                        </p:cTn>
                                        <p:tgtEl>
                                          <p:spTgt spid="23"/>
                                        </p:tgtEl>
                                        <p:attrNameLst>
                                          <p:attrName>style.visibility</p:attrName>
                                        </p:attrNameLst>
                                      </p:cBhvr>
                                      <p:to>
                                        <p:strVal val="visible"/>
                                      </p:to>
                                    </p:set>
                                    <p:anim calcmode="lin" valueType="num">
                                      <p:cBhvr>
                                        <p:cTn id="46" dur="500" fill="hold"/>
                                        <p:tgtEl>
                                          <p:spTgt spid="23"/>
                                        </p:tgtEl>
                                        <p:attrNameLst>
                                          <p:attrName>ppt_w</p:attrName>
                                        </p:attrNameLst>
                                      </p:cBhvr>
                                      <p:tavLst>
                                        <p:tav tm="0">
                                          <p:val>
                                            <p:fltVal val="0"/>
                                          </p:val>
                                        </p:tav>
                                        <p:tav tm="100000">
                                          <p:val>
                                            <p:strVal val="#ppt_w"/>
                                          </p:val>
                                        </p:tav>
                                      </p:tavLst>
                                    </p:anim>
                                    <p:anim calcmode="lin" valueType="num">
                                      <p:cBhvr>
                                        <p:cTn id="47" dur="500" fill="hold"/>
                                        <p:tgtEl>
                                          <p:spTgt spid="23"/>
                                        </p:tgtEl>
                                        <p:attrNameLst>
                                          <p:attrName>ppt_h</p:attrName>
                                        </p:attrNameLst>
                                      </p:cBhvr>
                                      <p:tavLst>
                                        <p:tav tm="0">
                                          <p:val>
                                            <p:fltVal val="0"/>
                                          </p:val>
                                        </p:tav>
                                        <p:tav tm="100000">
                                          <p:val>
                                            <p:strVal val="#ppt_h"/>
                                          </p:val>
                                        </p:tav>
                                      </p:tavLst>
                                    </p:anim>
                                    <p:animEffect transition="in" filter="fade">
                                      <p:cBhvr>
                                        <p:cTn id="48" dur="500"/>
                                        <p:tgtEl>
                                          <p:spTgt spid="23"/>
                                        </p:tgtEl>
                                      </p:cBhvr>
                                    </p:animEffect>
                                  </p:childTnLst>
                                </p:cTn>
                              </p:par>
                              <p:par>
                                <p:cTn id="49" presetID="53" presetClass="entr" presetSubtype="16" fill="hold" nodeType="withEffect">
                                  <p:stCondLst>
                                    <p:cond delay="250"/>
                                  </p:stCondLst>
                                  <p:childTnLst>
                                    <p:set>
                                      <p:cBhvr>
                                        <p:cTn id="50" dur="1" fill="hold">
                                          <p:stCondLst>
                                            <p:cond delay="0"/>
                                          </p:stCondLst>
                                        </p:cTn>
                                        <p:tgtEl>
                                          <p:spTgt spid="32"/>
                                        </p:tgtEl>
                                        <p:attrNameLst>
                                          <p:attrName>style.visibility</p:attrName>
                                        </p:attrNameLst>
                                      </p:cBhvr>
                                      <p:to>
                                        <p:strVal val="visible"/>
                                      </p:to>
                                    </p:set>
                                    <p:anim calcmode="lin" valueType="num">
                                      <p:cBhvr>
                                        <p:cTn id="51" dur="500" fill="hold"/>
                                        <p:tgtEl>
                                          <p:spTgt spid="32"/>
                                        </p:tgtEl>
                                        <p:attrNameLst>
                                          <p:attrName>ppt_w</p:attrName>
                                        </p:attrNameLst>
                                      </p:cBhvr>
                                      <p:tavLst>
                                        <p:tav tm="0">
                                          <p:val>
                                            <p:fltVal val="0"/>
                                          </p:val>
                                        </p:tav>
                                        <p:tav tm="100000">
                                          <p:val>
                                            <p:strVal val="#ppt_w"/>
                                          </p:val>
                                        </p:tav>
                                      </p:tavLst>
                                    </p:anim>
                                    <p:anim calcmode="lin" valueType="num">
                                      <p:cBhvr>
                                        <p:cTn id="52" dur="500" fill="hold"/>
                                        <p:tgtEl>
                                          <p:spTgt spid="32"/>
                                        </p:tgtEl>
                                        <p:attrNameLst>
                                          <p:attrName>ppt_h</p:attrName>
                                        </p:attrNameLst>
                                      </p:cBhvr>
                                      <p:tavLst>
                                        <p:tav tm="0">
                                          <p:val>
                                            <p:fltVal val="0"/>
                                          </p:val>
                                        </p:tav>
                                        <p:tav tm="100000">
                                          <p:val>
                                            <p:strVal val="#ppt_h"/>
                                          </p:val>
                                        </p:tav>
                                      </p:tavLst>
                                    </p:anim>
                                    <p:animEffect transition="in" filter="fade">
                                      <p:cBhvr>
                                        <p:cTn id="53" dur="500"/>
                                        <p:tgtEl>
                                          <p:spTgt spid="32"/>
                                        </p:tgtEl>
                                      </p:cBhvr>
                                    </p:animEffect>
                                  </p:childTnLst>
                                </p:cTn>
                              </p:par>
                            </p:childTnLst>
                          </p:cTn>
                        </p:par>
                        <p:par>
                          <p:cTn id="54" fill="hold">
                            <p:stCondLst>
                              <p:cond delay="2500"/>
                            </p:stCondLst>
                            <p:childTnLst>
                              <p:par>
                                <p:cTn id="55" presetID="22" presetClass="entr" presetSubtype="2" fill="hold" nodeType="afterEffect">
                                  <p:stCondLst>
                                    <p:cond delay="0"/>
                                  </p:stCondLst>
                                  <p:childTnLst>
                                    <p:set>
                                      <p:cBhvr>
                                        <p:cTn id="56" dur="1" fill="hold">
                                          <p:stCondLst>
                                            <p:cond delay="0"/>
                                          </p:stCondLst>
                                        </p:cTn>
                                        <p:tgtEl>
                                          <p:spTgt spid="44"/>
                                        </p:tgtEl>
                                        <p:attrNameLst>
                                          <p:attrName>style.visibility</p:attrName>
                                        </p:attrNameLst>
                                      </p:cBhvr>
                                      <p:to>
                                        <p:strVal val="visible"/>
                                      </p:to>
                                    </p:set>
                                    <p:animEffect transition="in" filter="wipe(right)">
                                      <p:cBhvr>
                                        <p:cTn id="57" dur="500"/>
                                        <p:tgtEl>
                                          <p:spTgt spid="44"/>
                                        </p:tgtEl>
                                      </p:cBhvr>
                                    </p:animEffect>
                                  </p:childTnLst>
                                </p:cTn>
                              </p:par>
                              <p:par>
                                <p:cTn id="58" presetID="22" presetClass="entr" presetSubtype="8" fill="hold" nodeType="withEffect">
                                  <p:stCondLst>
                                    <p:cond delay="0"/>
                                  </p:stCondLst>
                                  <p:childTnLst>
                                    <p:set>
                                      <p:cBhvr>
                                        <p:cTn id="59" dur="1" fill="hold">
                                          <p:stCondLst>
                                            <p:cond delay="0"/>
                                          </p:stCondLst>
                                        </p:cTn>
                                        <p:tgtEl>
                                          <p:spTgt spid="35"/>
                                        </p:tgtEl>
                                        <p:attrNameLst>
                                          <p:attrName>style.visibility</p:attrName>
                                        </p:attrNameLst>
                                      </p:cBhvr>
                                      <p:to>
                                        <p:strVal val="visible"/>
                                      </p:to>
                                    </p:set>
                                    <p:animEffect transition="in" filter="wipe(left)">
                                      <p:cBhvr>
                                        <p:cTn id="60" dur="500"/>
                                        <p:tgtEl>
                                          <p:spTgt spid="35"/>
                                        </p:tgtEl>
                                      </p:cBhvr>
                                    </p:animEffect>
                                  </p:childTnLst>
                                </p:cTn>
                              </p:par>
                              <p:par>
                                <p:cTn id="61" presetID="22" presetClass="entr" presetSubtype="2" fill="hold"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wipe(right)">
                                      <p:cBhvr>
                                        <p:cTn id="63" dur="500"/>
                                        <p:tgtEl>
                                          <p:spTgt spid="41"/>
                                        </p:tgtEl>
                                      </p:cBhvr>
                                    </p:animEffect>
                                  </p:childTnLst>
                                </p:cTn>
                              </p:par>
                              <p:par>
                                <p:cTn id="64" presetID="22" presetClass="entr" presetSubtype="8" fill="hold" nodeType="withEffect">
                                  <p:stCondLst>
                                    <p:cond delay="0"/>
                                  </p:stCondLst>
                                  <p:childTnLst>
                                    <p:set>
                                      <p:cBhvr>
                                        <p:cTn id="65" dur="1" fill="hold">
                                          <p:stCondLst>
                                            <p:cond delay="0"/>
                                          </p:stCondLst>
                                        </p:cTn>
                                        <p:tgtEl>
                                          <p:spTgt spid="38"/>
                                        </p:tgtEl>
                                        <p:attrNameLst>
                                          <p:attrName>style.visibility</p:attrName>
                                        </p:attrNameLst>
                                      </p:cBhvr>
                                      <p:to>
                                        <p:strVal val="visible"/>
                                      </p:to>
                                    </p:set>
                                    <p:animEffect transition="in" filter="wipe(left)">
                                      <p:cBhvr>
                                        <p:cTn id="66" dur="500"/>
                                        <p:tgtEl>
                                          <p:spTgt spid="38"/>
                                        </p:tgtEl>
                                      </p:cBhvr>
                                    </p:animEffect>
                                  </p:childTnLst>
                                </p:cTn>
                              </p:par>
                              <p:par>
                                <p:cTn id="67" presetID="22" presetClass="entr" presetSubtype="2" fill="hold" nodeType="withEffect">
                                  <p:stCondLst>
                                    <p:cond delay="0"/>
                                  </p:stCondLst>
                                  <p:childTnLst>
                                    <p:set>
                                      <p:cBhvr>
                                        <p:cTn id="68" dur="1" fill="hold">
                                          <p:stCondLst>
                                            <p:cond delay="0"/>
                                          </p:stCondLst>
                                        </p:cTn>
                                        <p:tgtEl>
                                          <p:spTgt spid="50"/>
                                        </p:tgtEl>
                                        <p:attrNameLst>
                                          <p:attrName>style.visibility</p:attrName>
                                        </p:attrNameLst>
                                      </p:cBhvr>
                                      <p:to>
                                        <p:strVal val="visible"/>
                                      </p:to>
                                    </p:set>
                                    <p:animEffect transition="in" filter="wipe(right)">
                                      <p:cBhvr>
                                        <p:cTn id="69" dur="500"/>
                                        <p:tgtEl>
                                          <p:spTgt spid="50"/>
                                        </p:tgtEl>
                                      </p:cBhvr>
                                    </p:animEffect>
                                  </p:childTnLst>
                                </p:cTn>
                              </p:par>
                              <p:par>
                                <p:cTn id="70" presetID="22" presetClass="entr" presetSubtype="8" fill="hold" nodeType="with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wipe(left)">
                                      <p:cBhvr>
                                        <p:cTn id="7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三、产品与运营</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等腰三角形 7"/>
          <p:cNvSpPr/>
          <p:nvPr/>
        </p:nvSpPr>
        <p:spPr bwMode="auto">
          <a:xfrm rot="5400000">
            <a:off x="-340431" y="3277096"/>
            <a:ext cx="1705939" cy="1024411"/>
          </a:xfrm>
          <a:prstGeom prst="triangl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ym typeface="Arial" panose="020B0604020202020204" pitchFamily="34" charset="0"/>
            </a:endParaRPr>
          </a:p>
        </p:txBody>
      </p:sp>
      <p:sp>
        <p:nvSpPr>
          <p:cNvPr id="9" name="任意多边形 8"/>
          <p:cNvSpPr/>
          <p:nvPr/>
        </p:nvSpPr>
        <p:spPr>
          <a:xfrm>
            <a:off x="1016279" y="3780832"/>
            <a:ext cx="11158454" cy="0"/>
          </a:xfrm>
          <a:custGeom>
            <a:avLst/>
            <a:gdLst>
              <a:gd name="connsiteX0" fmla="*/ 0 w 8369300"/>
              <a:gd name="connsiteY0" fmla="*/ 0 h 0"/>
              <a:gd name="connsiteX1" fmla="*/ 8369300 w 8369300"/>
              <a:gd name="connsiteY1" fmla="*/ 0 h 0"/>
            </a:gdLst>
            <a:ahLst/>
            <a:cxnLst>
              <a:cxn ang="0">
                <a:pos x="connsiteX0" y="connsiteY0"/>
              </a:cxn>
              <a:cxn ang="0">
                <a:pos x="connsiteX1" y="connsiteY1"/>
              </a:cxn>
            </a:cxnLst>
            <a:rect l="l" t="t" r="r" b="b"/>
            <a:pathLst>
              <a:path w="8369300">
                <a:moveTo>
                  <a:pt x="0" y="0"/>
                </a:moveTo>
                <a:lnTo>
                  <a:pt x="8369300" y="0"/>
                </a:lnTo>
              </a:path>
            </a:pathLst>
          </a:custGeom>
          <a:noFill/>
          <a:ln>
            <a:solidFill>
              <a:srgbClr val="D5D5D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sz="1707">
              <a:latin typeface="Arial" panose="020B0604020202020204" pitchFamily="34" charset="0"/>
              <a:ea typeface="微软雅黑" panose="020B0503020204020204" pitchFamily="34" charset="-122"/>
              <a:sym typeface="Arial" panose="020B0604020202020204" pitchFamily="34" charset="0"/>
            </a:endParaRPr>
          </a:p>
        </p:txBody>
      </p:sp>
      <p:grpSp>
        <p:nvGrpSpPr>
          <p:cNvPr id="10" name="组合 9"/>
          <p:cNvGrpSpPr/>
          <p:nvPr/>
        </p:nvGrpSpPr>
        <p:grpSpPr>
          <a:xfrm>
            <a:off x="8475003" y="3404087"/>
            <a:ext cx="736559" cy="736559"/>
            <a:chOff x="8475003" y="3404087"/>
            <a:chExt cx="736559" cy="736559"/>
          </a:xfrm>
        </p:grpSpPr>
        <p:sp>
          <p:nvSpPr>
            <p:cNvPr id="11" name="矩形 10"/>
            <p:cNvSpPr/>
            <p:nvPr/>
          </p:nvSpPr>
          <p:spPr bwMode="auto">
            <a:xfrm>
              <a:off x="8475003" y="3404087"/>
              <a:ext cx="736559" cy="736559"/>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Arial" panose="020B0604020202020204" pitchFamily="34" charset="0"/>
              </a:endParaRPr>
            </a:p>
          </p:txBody>
        </p:sp>
        <p:grpSp>
          <p:nvGrpSpPr>
            <p:cNvPr id="18" name="组合 17"/>
            <p:cNvGrpSpPr>
              <a:grpSpLocks/>
            </p:cNvGrpSpPr>
            <p:nvPr/>
          </p:nvGrpSpPr>
          <p:grpSpPr bwMode="auto">
            <a:xfrm>
              <a:off x="8678335" y="3610687"/>
              <a:ext cx="329894" cy="333006"/>
              <a:chOff x="0" y="0"/>
              <a:chExt cx="881859" cy="881859"/>
            </a:xfrm>
            <a:solidFill>
              <a:schemeClr val="bg1"/>
            </a:solidFill>
          </p:grpSpPr>
          <p:sp>
            <p:nvSpPr>
              <p:cNvPr id="19" name="Freeform 22"/>
              <p:cNvSpPr>
                <a:spLocks noEditPoints="1" noChangeArrowheads="1"/>
              </p:cNvSpPr>
              <p:nvPr/>
            </p:nvSpPr>
            <p:spPr bwMode="auto">
              <a:xfrm>
                <a:off x="0" y="0"/>
                <a:ext cx="881859" cy="881859"/>
              </a:xfrm>
              <a:custGeom>
                <a:avLst/>
                <a:gdLst>
                  <a:gd name="T0" fmla="*/ 155 w 311"/>
                  <a:gd name="T1" fmla="*/ 0 h 311"/>
                  <a:gd name="T2" fmla="*/ 0 w 311"/>
                  <a:gd name="T3" fmla="*/ 155 h 311"/>
                  <a:gd name="T4" fmla="*/ 155 w 311"/>
                  <a:gd name="T5" fmla="*/ 311 h 311"/>
                  <a:gd name="T6" fmla="*/ 311 w 311"/>
                  <a:gd name="T7" fmla="*/ 155 h 311"/>
                  <a:gd name="T8" fmla="*/ 155 w 311"/>
                  <a:gd name="T9" fmla="*/ 0 h 311"/>
                  <a:gd name="T10" fmla="*/ 155 w 311"/>
                  <a:gd name="T11" fmla="*/ 289 h 311"/>
                  <a:gd name="T12" fmla="*/ 21 w 311"/>
                  <a:gd name="T13" fmla="*/ 155 h 311"/>
                  <a:gd name="T14" fmla="*/ 155 w 311"/>
                  <a:gd name="T15" fmla="*/ 21 h 311"/>
                  <a:gd name="T16" fmla="*/ 289 w 311"/>
                  <a:gd name="T17" fmla="*/ 155 h 311"/>
                  <a:gd name="T18" fmla="*/ 155 w 311"/>
                  <a:gd name="T19" fmla="*/ 289 h 31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11"/>
                  <a:gd name="T31" fmla="*/ 0 h 311"/>
                  <a:gd name="T32" fmla="*/ 311 w 311"/>
                  <a:gd name="T33" fmla="*/ 311 h 31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11" h="311">
                    <a:moveTo>
                      <a:pt x="155" y="0"/>
                    </a:moveTo>
                    <a:cubicBezTo>
                      <a:pt x="70" y="0"/>
                      <a:pt x="0" y="69"/>
                      <a:pt x="0" y="155"/>
                    </a:cubicBezTo>
                    <a:cubicBezTo>
                      <a:pt x="0" y="241"/>
                      <a:pt x="70" y="311"/>
                      <a:pt x="155" y="311"/>
                    </a:cubicBezTo>
                    <a:cubicBezTo>
                      <a:pt x="241" y="311"/>
                      <a:pt x="311" y="241"/>
                      <a:pt x="311" y="155"/>
                    </a:cubicBezTo>
                    <a:cubicBezTo>
                      <a:pt x="311" y="69"/>
                      <a:pt x="241" y="0"/>
                      <a:pt x="155" y="0"/>
                    </a:cubicBezTo>
                    <a:moveTo>
                      <a:pt x="155" y="289"/>
                    </a:moveTo>
                    <a:cubicBezTo>
                      <a:pt x="81" y="289"/>
                      <a:pt x="21" y="229"/>
                      <a:pt x="21" y="155"/>
                    </a:cubicBezTo>
                    <a:cubicBezTo>
                      <a:pt x="21" y="81"/>
                      <a:pt x="81" y="21"/>
                      <a:pt x="155" y="21"/>
                    </a:cubicBezTo>
                    <a:cubicBezTo>
                      <a:pt x="229" y="21"/>
                      <a:pt x="289" y="81"/>
                      <a:pt x="289" y="155"/>
                    </a:cubicBezTo>
                    <a:cubicBezTo>
                      <a:pt x="289" y="229"/>
                      <a:pt x="229" y="289"/>
                      <a:pt x="155" y="289"/>
                    </a:cubicBezTo>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20" name="Freeform 23"/>
              <p:cNvSpPr>
                <a:spLocks noChangeArrowheads="1"/>
              </p:cNvSpPr>
              <p:nvPr/>
            </p:nvSpPr>
            <p:spPr bwMode="auto">
              <a:xfrm>
                <a:off x="235162" y="70789"/>
                <a:ext cx="430731" cy="428331"/>
              </a:xfrm>
              <a:custGeom>
                <a:avLst/>
                <a:gdLst>
                  <a:gd name="T0" fmla="*/ 145 w 152"/>
                  <a:gd name="T1" fmla="*/ 53 h 151"/>
                  <a:gd name="T2" fmla="*/ 144 w 152"/>
                  <a:gd name="T3" fmla="*/ 52 h 151"/>
                  <a:gd name="T4" fmla="*/ 125 w 152"/>
                  <a:gd name="T5" fmla="*/ 52 h 151"/>
                  <a:gd name="T6" fmla="*/ 77 w 152"/>
                  <a:gd name="T7" fmla="*/ 106 h 151"/>
                  <a:gd name="T8" fmla="*/ 31 w 152"/>
                  <a:gd name="T9" fmla="*/ 12 h 151"/>
                  <a:gd name="T10" fmla="*/ 11 w 152"/>
                  <a:gd name="T11" fmla="*/ 4 h 151"/>
                  <a:gd name="T12" fmla="*/ 10 w 152"/>
                  <a:gd name="T13" fmla="*/ 4 h 151"/>
                  <a:gd name="T14" fmla="*/ 4 w 152"/>
                  <a:gd name="T15" fmla="*/ 25 h 151"/>
                  <a:gd name="T16" fmla="*/ 60 w 152"/>
                  <a:gd name="T17" fmla="*/ 140 h 151"/>
                  <a:gd name="T18" fmla="*/ 79 w 152"/>
                  <a:gd name="T19" fmla="*/ 148 h 151"/>
                  <a:gd name="T20" fmla="*/ 79 w 152"/>
                  <a:gd name="T21" fmla="*/ 148 h 151"/>
                  <a:gd name="T22" fmla="*/ 80 w 152"/>
                  <a:gd name="T23" fmla="*/ 148 h 151"/>
                  <a:gd name="T24" fmla="*/ 81 w 152"/>
                  <a:gd name="T25" fmla="*/ 147 h 151"/>
                  <a:gd name="T26" fmla="*/ 87 w 152"/>
                  <a:gd name="T27" fmla="*/ 141 h 151"/>
                  <a:gd name="T28" fmla="*/ 148 w 152"/>
                  <a:gd name="T29" fmla="*/ 72 h 151"/>
                  <a:gd name="T30" fmla="*/ 145 w 152"/>
                  <a:gd name="T31" fmla="*/ 53 h 15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2"/>
                  <a:gd name="T49" fmla="*/ 0 h 151"/>
                  <a:gd name="T50" fmla="*/ 152 w 152"/>
                  <a:gd name="T51" fmla="*/ 151 h 15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2" h="151">
                    <a:moveTo>
                      <a:pt x="145" y="53"/>
                    </a:moveTo>
                    <a:cubicBezTo>
                      <a:pt x="144" y="52"/>
                      <a:pt x="144" y="52"/>
                      <a:pt x="144" y="52"/>
                    </a:cubicBezTo>
                    <a:cubicBezTo>
                      <a:pt x="138" y="47"/>
                      <a:pt x="129" y="47"/>
                      <a:pt x="125" y="52"/>
                    </a:cubicBezTo>
                    <a:cubicBezTo>
                      <a:pt x="77" y="106"/>
                      <a:pt x="77" y="106"/>
                      <a:pt x="77" y="106"/>
                    </a:cubicBezTo>
                    <a:cubicBezTo>
                      <a:pt x="31" y="12"/>
                      <a:pt x="31" y="12"/>
                      <a:pt x="31" y="12"/>
                    </a:cubicBezTo>
                    <a:cubicBezTo>
                      <a:pt x="27" y="4"/>
                      <a:pt x="18" y="0"/>
                      <a:pt x="11" y="4"/>
                    </a:cubicBezTo>
                    <a:cubicBezTo>
                      <a:pt x="10" y="4"/>
                      <a:pt x="10" y="4"/>
                      <a:pt x="10" y="4"/>
                    </a:cubicBezTo>
                    <a:cubicBezTo>
                      <a:pt x="3" y="8"/>
                      <a:pt x="0" y="17"/>
                      <a:pt x="4" y="25"/>
                    </a:cubicBezTo>
                    <a:cubicBezTo>
                      <a:pt x="60" y="140"/>
                      <a:pt x="60" y="140"/>
                      <a:pt x="60" y="140"/>
                    </a:cubicBezTo>
                    <a:cubicBezTo>
                      <a:pt x="63" y="148"/>
                      <a:pt x="72" y="151"/>
                      <a:pt x="79" y="148"/>
                    </a:cubicBezTo>
                    <a:cubicBezTo>
                      <a:pt x="79" y="148"/>
                      <a:pt x="79" y="148"/>
                      <a:pt x="79" y="148"/>
                    </a:cubicBezTo>
                    <a:cubicBezTo>
                      <a:pt x="79" y="148"/>
                      <a:pt x="80" y="148"/>
                      <a:pt x="80" y="148"/>
                    </a:cubicBezTo>
                    <a:cubicBezTo>
                      <a:pt x="81" y="147"/>
                      <a:pt x="81" y="147"/>
                      <a:pt x="81" y="147"/>
                    </a:cubicBezTo>
                    <a:cubicBezTo>
                      <a:pt x="84" y="146"/>
                      <a:pt x="86" y="144"/>
                      <a:pt x="87" y="141"/>
                    </a:cubicBezTo>
                    <a:cubicBezTo>
                      <a:pt x="148" y="72"/>
                      <a:pt x="148" y="72"/>
                      <a:pt x="148" y="72"/>
                    </a:cubicBezTo>
                    <a:cubicBezTo>
                      <a:pt x="152" y="67"/>
                      <a:pt x="151" y="59"/>
                      <a:pt x="145" y="53"/>
                    </a:cubicBezTo>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grpSp>
      </p:grpSp>
      <p:grpSp>
        <p:nvGrpSpPr>
          <p:cNvPr id="21" name="组合 20"/>
          <p:cNvGrpSpPr/>
          <p:nvPr/>
        </p:nvGrpSpPr>
        <p:grpSpPr>
          <a:xfrm>
            <a:off x="2419553" y="3404087"/>
            <a:ext cx="734442" cy="736559"/>
            <a:chOff x="2419553" y="3404087"/>
            <a:chExt cx="734442" cy="736559"/>
          </a:xfrm>
        </p:grpSpPr>
        <p:sp>
          <p:nvSpPr>
            <p:cNvPr id="22" name="矩形 21"/>
            <p:cNvSpPr/>
            <p:nvPr/>
          </p:nvSpPr>
          <p:spPr bwMode="auto">
            <a:xfrm>
              <a:off x="2419553" y="3404087"/>
              <a:ext cx="734442" cy="736559"/>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Arial" panose="020B0604020202020204" pitchFamily="34" charset="0"/>
              </a:endParaRPr>
            </a:p>
          </p:txBody>
        </p:sp>
        <p:grpSp>
          <p:nvGrpSpPr>
            <p:cNvPr id="23" name="组合 21"/>
            <p:cNvGrpSpPr>
              <a:grpSpLocks/>
            </p:cNvGrpSpPr>
            <p:nvPr/>
          </p:nvGrpSpPr>
          <p:grpSpPr bwMode="auto">
            <a:xfrm>
              <a:off x="2587794" y="3605863"/>
              <a:ext cx="397959" cy="333006"/>
              <a:chOff x="0" y="0"/>
              <a:chExt cx="961046" cy="796672"/>
            </a:xfrm>
            <a:solidFill>
              <a:schemeClr val="bg1"/>
            </a:solidFill>
          </p:grpSpPr>
          <p:sp>
            <p:nvSpPr>
              <p:cNvPr id="24" name="Freeform 24"/>
              <p:cNvSpPr>
                <a:spLocks noEditPoints="1" noChangeArrowheads="1"/>
              </p:cNvSpPr>
              <p:nvPr/>
            </p:nvSpPr>
            <p:spPr bwMode="auto">
              <a:xfrm>
                <a:off x="0" y="0"/>
                <a:ext cx="961046" cy="796672"/>
              </a:xfrm>
              <a:custGeom>
                <a:avLst/>
                <a:gdLst>
                  <a:gd name="T0" fmla="*/ 321 w 339"/>
                  <a:gd name="T1" fmla="*/ 0 h 281"/>
                  <a:gd name="T2" fmla="*/ 18 w 339"/>
                  <a:gd name="T3" fmla="*/ 0 h 281"/>
                  <a:gd name="T4" fmla="*/ 0 w 339"/>
                  <a:gd name="T5" fmla="*/ 18 h 281"/>
                  <a:gd name="T6" fmla="*/ 0 w 339"/>
                  <a:gd name="T7" fmla="*/ 263 h 281"/>
                  <a:gd name="T8" fmla="*/ 18 w 339"/>
                  <a:gd name="T9" fmla="*/ 281 h 281"/>
                  <a:gd name="T10" fmla="*/ 321 w 339"/>
                  <a:gd name="T11" fmla="*/ 281 h 281"/>
                  <a:gd name="T12" fmla="*/ 339 w 339"/>
                  <a:gd name="T13" fmla="*/ 263 h 281"/>
                  <a:gd name="T14" fmla="*/ 339 w 339"/>
                  <a:gd name="T15" fmla="*/ 18 h 281"/>
                  <a:gd name="T16" fmla="*/ 321 w 339"/>
                  <a:gd name="T17" fmla="*/ 0 h 281"/>
                  <a:gd name="T18" fmla="*/ 316 w 339"/>
                  <a:gd name="T19" fmla="*/ 246 h 281"/>
                  <a:gd name="T20" fmla="*/ 301 w 339"/>
                  <a:gd name="T21" fmla="*/ 262 h 281"/>
                  <a:gd name="T22" fmla="*/ 38 w 339"/>
                  <a:gd name="T23" fmla="*/ 262 h 281"/>
                  <a:gd name="T24" fmla="*/ 23 w 339"/>
                  <a:gd name="T25" fmla="*/ 246 h 281"/>
                  <a:gd name="T26" fmla="*/ 23 w 339"/>
                  <a:gd name="T27" fmla="*/ 35 h 281"/>
                  <a:gd name="T28" fmla="*/ 38 w 339"/>
                  <a:gd name="T29" fmla="*/ 19 h 281"/>
                  <a:gd name="T30" fmla="*/ 301 w 339"/>
                  <a:gd name="T31" fmla="*/ 19 h 281"/>
                  <a:gd name="T32" fmla="*/ 316 w 339"/>
                  <a:gd name="T33" fmla="*/ 35 h 281"/>
                  <a:gd name="T34" fmla="*/ 316 w 339"/>
                  <a:gd name="T35" fmla="*/ 246 h 28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39"/>
                  <a:gd name="T55" fmla="*/ 0 h 281"/>
                  <a:gd name="T56" fmla="*/ 339 w 339"/>
                  <a:gd name="T57" fmla="*/ 281 h 28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39" h="281">
                    <a:moveTo>
                      <a:pt x="321" y="0"/>
                    </a:moveTo>
                    <a:cubicBezTo>
                      <a:pt x="18" y="0"/>
                      <a:pt x="18" y="0"/>
                      <a:pt x="18" y="0"/>
                    </a:cubicBezTo>
                    <a:cubicBezTo>
                      <a:pt x="8" y="0"/>
                      <a:pt x="0" y="8"/>
                      <a:pt x="0" y="18"/>
                    </a:cubicBezTo>
                    <a:cubicBezTo>
                      <a:pt x="0" y="263"/>
                      <a:pt x="0" y="263"/>
                      <a:pt x="0" y="263"/>
                    </a:cubicBezTo>
                    <a:cubicBezTo>
                      <a:pt x="0" y="273"/>
                      <a:pt x="8" y="281"/>
                      <a:pt x="18" y="281"/>
                    </a:cubicBezTo>
                    <a:cubicBezTo>
                      <a:pt x="321" y="281"/>
                      <a:pt x="321" y="281"/>
                      <a:pt x="321" y="281"/>
                    </a:cubicBezTo>
                    <a:cubicBezTo>
                      <a:pt x="331" y="281"/>
                      <a:pt x="339" y="273"/>
                      <a:pt x="339" y="263"/>
                    </a:cubicBezTo>
                    <a:cubicBezTo>
                      <a:pt x="339" y="18"/>
                      <a:pt x="339" y="18"/>
                      <a:pt x="339" y="18"/>
                    </a:cubicBezTo>
                    <a:cubicBezTo>
                      <a:pt x="339" y="8"/>
                      <a:pt x="331" y="0"/>
                      <a:pt x="321" y="0"/>
                    </a:cubicBezTo>
                    <a:moveTo>
                      <a:pt x="316" y="246"/>
                    </a:moveTo>
                    <a:cubicBezTo>
                      <a:pt x="316" y="255"/>
                      <a:pt x="309" y="262"/>
                      <a:pt x="301" y="262"/>
                    </a:cubicBezTo>
                    <a:cubicBezTo>
                      <a:pt x="38" y="262"/>
                      <a:pt x="38" y="262"/>
                      <a:pt x="38" y="262"/>
                    </a:cubicBezTo>
                    <a:cubicBezTo>
                      <a:pt x="30" y="262"/>
                      <a:pt x="23" y="255"/>
                      <a:pt x="23" y="246"/>
                    </a:cubicBezTo>
                    <a:cubicBezTo>
                      <a:pt x="23" y="35"/>
                      <a:pt x="23" y="35"/>
                      <a:pt x="23" y="35"/>
                    </a:cubicBezTo>
                    <a:cubicBezTo>
                      <a:pt x="23" y="26"/>
                      <a:pt x="30" y="19"/>
                      <a:pt x="38" y="19"/>
                    </a:cubicBezTo>
                    <a:cubicBezTo>
                      <a:pt x="301" y="19"/>
                      <a:pt x="301" y="19"/>
                      <a:pt x="301" y="19"/>
                    </a:cubicBezTo>
                    <a:cubicBezTo>
                      <a:pt x="309" y="19"/>
                      <a:pt x="316" y="26"/>
                      <a:pt x="316" y="35"/>
                    </a:cubicBezTo>
                    <a:lnTo>
                      <a:pt x="316" y="246"/>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25" name="Freeform 25"/>
              <p:cNvSpPr>
                <a:spLocks noChangeArrowheads="1"/>
              </p:cNvSpPr>
              <p:nvPr/>
            </p:nvSpPr>
            <p:spPr bwMode="auto">
              <a:xfrm>
                <a:off x="176371" y="116382"/>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26" name="Freeform 26"/>
              <p:cNvSpPr>
                <a:spLocks noChangeArrowheads="1"/>
              </p:cNvSpPr>
              <p:nvPr/>
            </p:nvSpPr>
            <p:spPr bwMode="auto">
              <a:xfrm>
                <a:off x="176371" y="274756"/>
                <a:ext cx="87586" cy="88786"/>
              </a:xfrm>
              <a:custGeom>
                <a:avLst/>
                <a:gdLst>
                  <a:gd name="T0" fmla="*/ 31 w 31"/>
                  <a:gd name="T1" fmla="*/ 24 h 31"/>
                  <a:gd name="T2" fmla="*/ 24 w 31"/>
                  <a:gd name="T3" fmla="*/ 31 h 31"/>
                  <a:gd name="T4" fmla="*/ 8 w 31"/>
                  <a:gd name="T5" fmla="*/ 31 h 31"/>
                  <a:gd name="T6" fmla="*/ 0 w 31"/>
                  <a:gd name="T7" fmla="*/ 24 h 31"/>
                  <a:gd name="T8" fmla="*/ 0 w 31"/>
                  <a:gd name="T9" fmla="*/ 8 h 31"/>
                  <a:gd name="T10" fmla="*/ 8 w 31"/>
                  <a:gd name="T11" fmla="*/ 0 h 31"/>
                  <a:gd name="T12" fmla="*/ 24 w 31"/>
                  <a:gd name="T13" fmla="*/ 0 h 31"/>
                  <a:gd name="T14" fmla="*/ 31 w 31"/>
                  <a:gd name="T15" fmla="*/ 8 h 31"/>
                  <a:gd name="T16" fmla="*/ 31 w 31"/>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1"/>
                  <a:gd name="T29" fmla="*/ 31 w 31"/>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1">
                    <a:moveTo>
                      <a:pt x="31" y="24"/>
                    </a:moveTo>
                    <a:cubicBezTo>
                      <a:pt x="31" y="28"/>
                      <a:pt x="28" y="31"/>
                      <a:pt x="24" y="31"/>
                    </a:cubicBezTo>
                    <a:cubicBezTo>
                      <a:pt x="8" y="31"/>
                      <a:pt x="8" y="31"/>
                      <a:pt x="8" y="31"/>
                    </a:cubicBezTo>
                    <a:cubicBezTo>
                      <a:pt x="4" y="31"/>
                      <a:pt x="0" y="28"/>
                      <a:pt x="0" y="24"/>
                    </a:cubicBezTo>
                    <a:cubicBezTo>
                      <a:pt x="0" y="8"/>
                      <a:pt x="0" y="8"/>
                      <a:pt x="0" y="8"/>
                    </a:cubicBezTo>
                    <a:cubicBezTo>
                      <a:pt x="0" y="4"/>
                      <a:pt x="4" y="0"/>
                      <a:pt x="8" y="0"/>
                    </a:cubicBezTo>
                    <a:cubicBezTo>
                      <a:pt x="24" y="0"/>
                      <a:pt x="24" y="0"/>
                      <a:pt x="24" y="0"/>
                    </a:cubicBezTo>
                    <a:cubicBezTo>
                      <a:pt x="28" y="0"/>
                      <a:pt x="31" y="4"/>
                      <a:pt x="31" y="8"/>
                    </a:cubicBezTo>
                    <a:lnTo>
                      <a:pt x="31" y="2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27" name="Freeform 27"/>
              <p:cNvSpPr>
                <a:spLocks noChangeArrowheads="1"/>
              </p:cNvSpPr>
              <p:nvPr/>
            </p:nvSpPr>
            <p:spPr bwMode="auto">
              <a:xfrm>
                <a:off x="346744" y="116382"/>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28" name="Freeform 28"/>
              <p:cNvSpPr>
                <a:spLocks noChangeArrowheads="1"/>
              </p:cNvSpPr>
              <p:nvPr/>
            </p:nvSpPr>
            <p:spPr bwMode="auto">
              <a:xfrm>
                <a:off x="346744" y="274756"/>
                <a:ext cx="87586" cy="88786"/>
              </a:xfrm>
              <a:custGeom>
                <a:avLst/>
                <a:gdLst>
                  <a:gd name="T0" fmla="*/ 31 w 31"/>
                  <a:gd name="T1" fmla="*/ 24 h 31"/>
                  <a:gd name="T2" fmla="*/ 24 w 31"/>
                  <a:gd name="T3" fmla="*/ 31 h 31"/>
                  <a:gd name="T4" fmla="*/ 8 w 31"/>
                  <a:gd name="T5" fmla="*/ 31 h 31"/>
                  <a:gd name="T6" fmla="*/ 0 w 31"/>
                  <a:gd name="T7" fmla="*/ 24 h 31"/>
                  <a:gd name="T8" fmla="*/ 0 w 31"/>
                  <a:gd name="T9" fmla="*/ 8 h 31"/>
                  <a:gd name="T10" fmla="*/ 8 w 31"/>
                  <a:gd name="T11" fmla="*/ 0 h 31"/>
                  <a:gd name="T12" fmla="*/ 24 w 31"/>
                  <a:gd name="T13" fmla="*/ 0 h 31"/>
                  <a:gd name="T14" fmla="*/ 31 w 31"/>
                  <a:gd name="T15" fmla="*/ 8 h 31"/>
                  <a:gd name="T16" fmla="*/ 31 w 31"/>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1"/>
                  <a:gd name="T29" fmla="*/ 31 w 31"/>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1">
                    <a:moveTo>
                      <a:pt x="31" y="24"/>
                    </a:moveTo>
                    <a:cubicBezTo>
                      <a:pt x="31" y="28"/>
                      <a:pt x="28" y="31"/>
                      <a:pt x="24" y="31"/>
                    </a:cubicBezTo>
                    <a:cubicBezTo>
                      <a:pt x="8" y="31"/>
                      <a:pt x="8" y="31"/>
                      <a:pt x="8" y="31"/>
                    </a:cubicBezTo>
                    <a:cubicBezTo>
                      <a:pt x="4" y="31"/>
                      <a:pt x="0" y="28"/>
                      <a:pt x="0" y="24"/>
                    </a:cubicBezTo>
                    <a:cubicBezTo>
                      <a:pt x="0" y="8"/>
                      <a:pt x="0" y="8"/>
                      <a:pt x="0" y="8"/>
                    </a:cubicBezTo>
                    <a:cubicBezTo>
                      <a:pt x="0" y="4"/>
                      <a:pt x="4" y="0"/>
                      <a:pt x="8" y="0"/>
                    </a:cubicBezTo>
                    <a:cubicBezTo>
                      <a:pt x="24" y="0"/>
                      <a:pt x="24" y="0"/>
                      <a:pt x="24" y="0"/>
                    </a:cubicBezTo>
                    <a:cubicBezTo>
                      <a:pt x="28" y="0"/>
                      <a:pt x="31" y="4"/>
                      <a:pt x="31" y="8"/>
                    </a:cubicBezTo>
                    <a:lnTo>
                      <a:pt x="31" y="2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29" name="Freeform 29"/>
              <p:cNvSpPr>
                <a:spLocks noChangeArrowheads="1"/>
              </p:cNvSpPr>
              <p:nvPr/>
            </p:nvSpPr>
            <p:spPr bwMode="auto">
              <a:xfrm>
                <a:off x="346744" y="436730"/>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30" name="Freeform 30"/>
              <p:cNvSpPr>
                <a:spLocks noChangeArrowheads="1"/>
              </p:cNvSpPr>
              <p:nvPr/>
            </p:nvSpPr>
            <p:spPr bwMode="auto">
              <a:xfrm>
                <a:off x="519516" y="116382"/>
                <a:ext cx="83987" cy="85186"/>
              </a:xfrm>
              <a:custGeom>
                <a:avLst/>
                <a:gdLst>
                  <a:gd name="T0" fmla="*/ 30 w 30"/>
                  <a:gd name="T1" fmla="*/ 23 h 30"/>
                  <a:gd name="T2" fmla="*/ 23 w 30"/>
                  <a:gd name="T3" fmla="*/ 30 h 30"/>
                  <a:gd name="T4" fmla="*/ 7 w 30"/>
                  <a:gd name="T5" fmla="*/ 30 h 30"/>
                  <a:gd name="T6" fmla="*/ 0 w 30"/>
                  <a:gd name="T7" fmla="*/ 23 h 30"/>
                  <a:gd name="T8" fmla="*/ 0 w 30"/>
                  <a:gd name="T9" fmla="*/ 7 h 30"/>
                  <a:gd name="T10" fmla="*/ 7 w 30"/>
                  <a:gd name="T11" fmla="*/ 0 h 30"/>
                  <a:gd name="T12" fmla="*/ 23 w 30"/>
                  <a:gd name="T13" fmla="*/ 0 h 30"/>
                  <a:gd name="T14" fmla="*/ 30 w 30"/>
                  <a:gd name="T15" fmla="*/ 7 h 30"/>
                  <a:gd name="T16" fmla="*/ 30 w 30"/>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0"/>
                  <a:gd name="T29" fmla="*/ 30 w 30"/>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0">
                    <a:moveTo>
                      <a:pt x="30" y="23"/>
                    </a:moveTo>
                    <a:cubicBezTo>
                      <a:pt x="30" y="27"/>
                      <a:pt x="27" y="30"/>
                      <a:pt x="23" y="30"/>
                    </a:cubicBezTo>
                    <a:cubicBezTo>
                      <a:pt x="7" y="30"/>
                      <a:pt x="7" y="30"/>
                      <a:pt x="7" y="30"/>
                    </a:cubicBezTo>
                    <a:cubicBezTo>
                      <a:pt x="3" y="30"/>
                      <a:pt x="0" y="27"/>
                      <a:pt x="0" y="23"/>
                    </a:cubicBezTo>
                    <a:cubicBezTo>
                      <a:pt x="0" y="7"/>
                      <a:pt x="0" y="7"/>
                      <a:pt x="0" y="7"/>
                    </a:cubicBezTo>
                    <a:cubicBezTo>
                      <a:pt x="0" y="3"/>
                      <a:pt x="3" y="0"/>
                      <a:pt x="7" y="0"/>
                    </a:cubicBezTo>
                    <a:cubicBezTo>
                      <a:pt x="23" y="0"/>
                      <a:pt x="23" y="0"/>
                      <a:pt x="23" y="0"/>
                    </a:cubicBezTo>
                    <a:cubicBezTo>
                      <a:pt x="27" y="0"/>
                      <a:pt x="30" y="3"/>
                      <a:pt x="30" y="7"/>
                    </a:cubicBezTo>
                    <a:lnTo>
                      <a:pt x="30" y="2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31" name="Freeform 31"/>
              <p:cNvSpPr>
                <a:spLocks noChangeArrowheads="1"/>
              </p:cNvSpPr>
              <p:nvPr/>
            </p:nvSpPr>
            <p:spPr bwMode="auto">
              <a:xfrm>
                <a:off x="519516" y="274756"/>
                <a:ext cx="83987" cy="88786"/>
              </a:xfrm>
              <a:custGeom>
                <a:avLst/>
                <a:gdLst>
                  <a:gd name="T0" fmla="*/ 30 w 30"/>
                  <a:gd name="T1" fmla="*/ 24 h 31"/>
                  <a:gd name="T2" fmla="*/ 23 w 30"/>
                  <a:gd name="T3" fmla="*/ 31 h 31"/>
                  <a:gd name="T4" fmla="*/ 7 w 30"/>
                  <a:gd name="T5" fmla="*/ 31 h 31"/>
                  <a:gd name="T6" fmla="*/ 0 w 30"/>
                  <a:gd name="T7" fmla="*/ 24 h 31"/>
                  <a:gd name="T8" fmla="*/ 0 w 30"/>
                  <a:gd name="T9" fmla="*/ 8 h 31"/>
                  <a:gd name="T10" fmla="*/ 7 w 30"/>
                  <a:gd name="T11" fmla="*/ 0 h 31"/>
                  <a:gd name="T12" fmla="*/ 23 w 30"/>
                  <a:gd name="T13" fmla="*/ 0 h 31"/>
                  <a:gd name="T14" fmla="*/ 30 w 30"/>
                  <a:gd name="T15" fmla="*/ 8 h 31"/>
                  <a:gd name="T16" fmla="*/ 30 w 30"/>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1"/>
                  <a:gd name="T29" fmla="*/ 30 w 30"/>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1">
                    <a:moveTo>
                      <a:pt x="30" y="24"/>
                    </a:moveTo>
                    <a:cubicBezTo>
                      <a:pt x="30" y="28"/>
                      <a:pt x="27" y="31"/>
                      <a:pt x="23" y="31"/>
                    </a:cubicBezTo>
                    <a:cubicBezTo>
                      <a:pt x="7" y="31"/>
                      <a:pt x="7" y="31"/>
                      <a:pt x="7" y="31"/>
                    </a:cubicBezTo>
                    <a:cubicBezTo>
                      <a:pt x="3" y="31"/>
                      <a:pt x="0" y="28"/>
                      <a:pt x="0" y="24"/>
                    </a:cubicBezTo>
                    <a:cubicBezTo>
                      <a:pt x="0" y="8"/>
                      <a:pt x="0" y="8"/>
                      <a:pt x="0" y="8"/>
                    </a:cubicBezTo>
                    <a:cubicBezTo>
                      <a:pt x="0" y="4"/>
                      <a:pt x="3" y="0"/>
                      <a:pt x="7" y="0"/>
                    </a:cubicBezTo>
                    <a:cubicBezTo>
                      <a:pt x="23" y="0"/>
                      <a:pt x="23" y="0"/>
                      <a:pt x="23" y="0"/>
                    </a:cubicBezTo>
                    <a:cubicBezTo>
                      <a:pt x="27" y="0"/>
                      <a:pt x="30" y="4"/>
                      <a:pt x="30" y="8"/>
                    </a:cubicBezTo>
                    <a:lnTo>
                      <a:pt x="30" y="2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32" name="Freeform 32"/>
              <p:cNvSpPr>
                <a:spLocks noChangeArrowheads="1"/>
              </p:cNvSpPr>
              <p:nvPr/>
            </p:nvSpPr>
            <p:spPr bwMode="auto">
              <a:xfrm>
                <a:off x="688689" y="116382"/>
                <a:ext cx="85186" cy="85186"/>
              </a:xfrm>
              <a:custGeom>
                <a:avLst/>
                <a:gdLst>
                  <a:gd name="T0" fmla="*/ 30 w 30"/>
                  <a:gd name="T1" fmla="*/ 23 h 30"/>
                  <a:gd name="T2" fmla="*/ 23 w 30"/>
                  <a:gd name="T3" fmla="*/ 30 h 30"/>
                  <a:gd name="T4" fmla="*/ 7 w 30"/>
                  <a:gd name="T5" fmla="*/ 30 h 30"/>
                  <a:gd name="T6" fmla="*/ 0 w 30"/>
                  <a:gd name="T7" fmla="*/ 23 h 30"/>
                  <a:gd name="T8" fmla="*/ 0 w 30"/>
                  <a:gd name="T9" fmla="*/ 7 h 30"/>
                  <a:gd name="T10" fmla="*/ 7 w 30"/>
                  <a:gd name="T11" fmla="*/ 0 h 30"/>
                  <a:gd name="T12" fmla="*/ 23 w 30"/>
                  <a:gd name="T13" fmla="*/ 0 h 30"/>
                  <a:gd name="T14" fmla="*/ 30 w 30"/>
                  <a:gd name="T15" fmla="*/ 7 h 30"/>
                  <a:gd name="T16" fmla="*/ 30 w 30"/>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0"/>
                  <a:gd name="T29" fmla="*/ 30 w 30"/>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0">
                    <a:moveTo>
                      <a:pt x="30" y="23"/>
                    </a:moveTo>
                    <a:cubicBezTo>
                      <a:pt x="30" y="27"/>
                      <a:pt x="27" y="30"/>
                      <a:pt x="23" y="30"/>
                    </a:cubicBezTo>
                    <a:cubicBezTo>
                      <a:pt x="7" y="30"/>
                      <a:pt x="7" y="30"/>
                      <a:pt x="7" y="30"/>
                    </a:cubicBezTo>
                    <a:cubicBezTo>
                      <a:pt x="3" y="30"/>
                      <a:pt x="0" y="27"/>
                      <a:pt x="0" y="23"/>
                    </a:cubicBezTo>
                    <a:cubicBezTo>
                      <a:pt x="0" y="7"/>
                      <a:pt x="0" y="7"/>
                      <a:pt x="0" y="7"/>
                    </a:cubicBezTo>
                    <a:cubicBezTo>
                      <a:pt x="0" y="3"/>
                      <a:pt x="3" y="0"/>
                      <a:pt x="7" y="0"/>
                    </a:cubicBezTo>
                    <a:cubicBezTo>
                      <a:pt x="23" y="0"/>
                      <a:pt x="23" y="0"/>
                      <a:pt x="23" y="0"/>
                    </a:cubicBezTo>
                    <a:cubicBezTo>
                      <a:pt x="27" y="0"/>
                      <a:pt x="30" y="3"/>
                      <a:pt x="30" y="7"/>
                    </a:cubicBezTo>
                    <a:lnTo>
                      <a:pt x="30" y="2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33" name="Freeform 33"/>
              <p:cNvSpPr>
                <a:spLocks noChangeArrowheads="1"/>
              </p:cNvSpPr>
              <p:nvPr/>
            </p:nvSpPr>
            <p:spPr bwMode="auto">
              <a:xfrm>
                <a:off x="688689" y="274756"/>
                <a:ext cx="85186" cy="88786"/>
              </a:xfrm>
              <a:custGeom>
                <a:avLst/>
                <a:gdLst>
                  <a:gd name="T0" fmla="*/ 30 w 30"/>
                  <a:gd name="T1" fmla="*/ 24 h 31"/>
                  <a:gd name="T2" fmla="*/ 23 w 30"/>
                  <a:gd name="T3" fmla="*/ 31 h 31"/>
                  <a:gd name="T4" fmla="*/ 7 w 30"/>
                  <a:gd name="T5" fmla="*/ 31 h 31"/>
                  <a:gd name="T6" fmla="*/ 0 w 30"/>
                  <a:gd name="T7" fmla="*/ 24 h 31"/>
                  <a:gd name="T8" fmla="*/ 0 w 30"/>
                  <a:gd name="T9" fmla="*/ 8 h 31"/>
                  <a:gd name="T10" fmla="*/ 7 w 30"/>
                  <a:gd name="T11" fmla="*/ 0 h 31"/>
                  <a:gd name="T12" fmla="*/ 23 w 30"/>
                  <a:gd name="T13" fmla="*/ 0 h 31"/>
                  <a:gd name="T14" fmla="*/ 30 w 30"/>
                  <a:gd name="T15" fmla="*/ 8 h 31"/>
                  <a:gd name="T16" fmla="*/ 30 w 30"/>
                  <a:gd name="T17" fmla="*/ 24 h 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0"/>
                  <a:gd name="T28" fmla="*/ 0 h 31"/>
                  <a:gd name="T29" fmla="*/ 30 w 30"/>
                  <a:gd name="T30" fmla="*/ 31 h 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0" h="31">
                    <a:moveTo>
                      <a:pt x="30" y="24"/>
                    </a:moveTo>
                    <a:cubicBezTo>
                      <a:pt x="30" y="28"/>
                      <a:pt x="27" y="31"/>
                      <a:pt x="23" y="31"/>
                    </a:cubicBezTo>
                    <a:cubicBezTo>
                      <a:pt x="7" y="31"/>
                      <a:pt x="7" y="31"/>
                      <a:pt x="7" y="31"/>
                    </a:cubicBezTo>
                    <a:cubicBezTo>
                      <a:pt x="3" y="31"/>
                      <a:pt x="0" y="28"/>
                      <a:pt x="0" y="24"/>
                    </a:cubicBezTo>
                    <a:cubicBezTo>
                      <a:pt x="0" y="8"/>
                      <a:pt x="0" y="8"/>
                      <a:pt x="0" y="8"/>
                    </a:cubicBezTo>
                    <a:cubicBezTo>
                      <a:pt x="0" y="4"/>
                      <a:pt x="3" y="0"/>
                      <a:pt x="7" y="0"/>
                    </a:cubicBezTo>
                    <a:cubicBezTo>
                      <a:pt x="23" y="0"/>
                      <a:pt x="23" y="0"/>
                      <a:pt x="23" y="0"/>
                    </a:cubicBezTo>
                    <a:cubicBezTo>
                      <a:pt x="27" y="0"/>
                      <a:pt x="30" y="4"/>
                      <a:pt x="30" y="8"/>
                    </a:cubicBezTo>
                    <a:lnTo>
                      <a:pt x="30" y="24"/>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sp>
            <p:nvSpPr>
              <p:cNvPr id="34" name="Freeform 34"/>
              <p:cNvSpPr>
                <a:spLocks noChangeArrowheads="1"/>
              </p:cNvSpPr>
              <p:nvPr/>
            </p:nvSpPr>
            <p:spPr bwMode="auto">
              <a:xfrm>
                <a:off x="176371" y="436730"/>
                <a:ext cx="87586" cy="85186"/>
              </a:xfrm>
              <a:custGeom>
                <a:avLst/>
                <a:gdLst>
                  <a:gd name="T0" fmla="*/ 31 w 31"/>
                  <a:gd name="T1" fmla="*/ 23 h 30"/>
                  <a:gd name="T2" fmla="*/ 24 w 31"/>
                  <a:gd name="T3" fmla="*/ 30 h 30"/>
                  <a:gd name="T4" fmla="*/ 8 w 31"/>
                  <a:gd name="T5" fmla="*/ 30 h 30"/>
                  <a:gd name="T6" fmla="*/ 0 w 31"/>
                  <a:gd name="T7" fmla="*/ 23 h 30"/>
                  <a:gd name="T8" fmla="*/ 0 w 31"/>
                  <a:gd name="T9" fmla="*/ 7 h 30"/>
                  <a:gd name="T10" fmla="*/ 8 w 31"/>
                  <a:gd name="T11" fmla="*/ 0 h 30"/>
                  <a:gd name="T12" fmla="*/ 24 w 31"/>
                  <a:gd name="T13" fmla="*/ 0 h 30"/>
                  <a:gd name="T14" fmla="*/ 31 w 31"/>
                  <a:gd name="T15" fmla="*/ 7 h 30"/>
                  <a:gd name="T16" fmla="*/ 31 w 31"/>
                  <a:gd name="T17" fmla="*/ 23 h 3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1"/>
                  <a:gd name="T28" fmla="*/ 0 h 30"/>
                  <a:gd name="T29" fmla="*/ 31 w 31"/>
                  <a:gd name="T30" fmla="*/ 30 h 3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1" h="30">
                    <a:moveTo>
                      <a:pt x="31" y="23"/>
                    </a:moveTo>
                    <a:cubicBezTo>
                      <a:pt x="31" y="27"/>
                      <a:pt x="28" y="30"/>
                      <a:pt x="24" y="30"/>
                    </a:cubicBezTo>
                    <a:cubicBezTo>
                      <a:pt x="8" y="30"/>
                      <a:pt x="8" y="30"/>
                      <a:pt x="8" y="30"/>
                    </a:cubicBezTo>
                    <a:cubicBezTo>
                      <a:pt x="4" y="30"/>
                      <a:pt x="0" y="27"/>
                      <a:pt x="0" y="23"/>
                    </a:cubicBezTo>
                    <a:cubicBezTo>
                      <a:pt x="0" y="7"/>
                      <a:pt x="0" y="7"/>
                      <a:pt x="0" y="7"/>
                    </a:cubicBezTo>
                    <a:cubicBezTo>
                      <a:pt x="0" y="3"/>
                      <a:pt x="4" y="0"/>
                      <a:pt x="8" y="0"/>
                    </a:cubicBezTo>
                    <a:cubicBezTo>
                      <a:pt x="24" y="0"/>
                      <a:pt x="24" y="0"/>
                      <a:pt x="24" y="0"/>
                    </a:cubicBezTo>
                    <a:cubicBezTo>
                      <a:pt x="28" y="0"/>
                      <a:pt x="31" y="3"/>
                      <a:pt x="31" y="7"/>
                    </a:cubicBezTo>
                    <a:lnTo>
                      <a:pt x="31" y="2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Calibri" pitchFamily="34" charset="0"/>
                  <a:sym typeface="宋体" pitchFamily="2" charset="-122"/>
                </a:endParaRPr>
              </a:p>
            </p:txBody>
          </p:sp>
        </p:grpSp>
      </p:grpSp>
      <p:grpSp>
        <p:nvGrpSpPr>
          <p:cNvPr id="35" name="组合 34"/>
          <p:cNvGrpSpPr/>
          <p:nvPr/>
        </p:nvGrpSpPr>
        <p:grpSpPr>
          <a:xfrm>
            <a:off x="5380607" y="3404087"/>
            <a:ext cx="734444" cy="736559"/>
            <a:chOff x="5380607" y="3404087"/>
            <a:chExt cx="734444" cy="736559"/>
          </a:xfrm>
        </p:grpSpPr>
        <p:sp>
          <p:nvSpPr>
            <p:cNvPr id="36" name="矩形 35"/>
            <p:cNvSpPr/>
            <p:nvPr/>
          </p:nvSpPr>
          <p:spPr bwMode="auto">
            <a:xfrm>
              <a:off x="5380607" y="3404087"/>
              <a:ext cx="734444" cy="736559"/>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Arial" panose="020B0604020202020204" pitchFamily="34" charset="0"/>
              </a:endParaRPr>
            </a:p>
          </p:txBody>
        </p:sp>
        <p:sp>
          <p:nvSpPr>
            <p:cNvPr id="37" name="Freeform 9"/>
            <p:cNvSpPr>
              <a:spLocks noChangeAspect="1" noEditPoints="1" noChangeArrowheads="1"/>
            </p:cNvSpPr>
            <p:nvPr/>
          </p:nvSpPr>
          <p:spPr bwMode="auto">
            <a:xfrm>
              <a:off x="5566886" y="3617495"/>
              <a:ext cx="361886" cy="333007"/>
            </a:xfrm>
            <a:custGeom>
              <a:avLst/>
              <a:gdLst>
                <a:gd name="T0" fmla="*/ 141 w 181"/>
                <a:gd name="T1" fmla="*/ 0 h 165"/>
                <a:gd name="T2" fmla="*/ 149 w 181"/>
                <a:gd name="T3" fmla="*/ 8 h 165"/>
                <a:gd name="T4" fmla="*/ 134 w 181"/>
                <a:gd name="T5" fmla="*/ 47 h 165"/>
                <a:gd name="T6" fmla="*/ 33 w 181"/>
                <a:gd name="T7" fmla="*/ 14 h 165"/>
                <a:gd name="T8" fmla="*/ 39 w 181"/>
                <a:gd name="T9" fmla="*/ 20 h 165"/>
                <a:gd name="T10" fmla="*/ 51 w 181"/>
                <a:gd name="T11" fmla="*/ 31 h 165"/>
                <a:gd name="T12" fmla="*/ 33 w 181"/>
                <a:gd name="T13" fmla="*/ 39 h 165"/>
                <a:gd name="T14" fmla="*/ 39 w 181"/>
                <a:gd name="T15" fmla="*/ 45 h 165"/>
                <a:gd name="T16" fmla="*/ 51 w 181"/>
                <a:gd name="T17" fmla="*/ 55 h 165"/>
                <a:gd name="T18" fmla="*/ 33 w 181"/>
                <a:gd name="T19" fmla="*/ 63 h 165"/>
                <a:gd name="T20" fmla="*/ 39 w 181"/>
                <a:gd name="T21" fmla="*/ 67 h 165"/>
                <a:gd name="T22" fmla="*/ 51 w 181"/>
                <a:gd name="T23" fmla="*/ 77 h 165"/>
                <a:gd name="T24" fmla="*/ 33 w 181"/>
                <a:gd name="T25" fmla="*/ 86 h 165"/>
                <a:gd name="T26" fmla="*/ 39 w 181"/>
                <a:gd name="T27" fmla="*/ 90 h 165"/>
                <a:gd name="T28" fmla="*/ 51 w 181"/>
                <a:gd name="T29" fmla="*/ 100 h 165"/>
                <a:gd name="T30" fmla="*/ 33 w 181"/>
                <a:gd name="T31" fmla="*/ 110 h 165"/>
                <a:gd name="T32" fmla="*/ 39 w 181"/>
                <a:gd name="T33" fmla="*/ 116 h 165"/>
                <a:gd name="T34" fmla="*/ 51 w 181"/>
                <a:gd name="T35" fmla="*/ 126 h 165"/>
                <a:gd name="T36" fmla="*/ 33 w 181"/>
                <a:gd name="T37" fmla="*/ 134 h 165"/>
                <a:gd name="T38" fmla="*/ 33 w 181"/>
                <a:gd name="T39" fmla="*/ 151 h 165"/>
                <a:gd name="T40" fmla="*/ 134 w 181"/>
                <a:gd name="T41" fmla="*/ 118 h 165"/>
                <a:gd name="T42" fmla="*/ 149 w 181"/>
                <a:gd name="T43" fmla="*/ 157 h 165"/>
                <a:gd name="T44" fmla="*/ 141 w 181"/>
                <a:gd name="T45" fmla="*/ 165 h 165"/>
                <a:gd name="T46" fmla="*/ 19 w 181"/>
                <a:gd name="T47" fmla="*/ 165 h 165"/>
                <a:gd name="T48" fmla="*/ 19 w 181"/>
                <a:gd name="T49" fmla="*/ 146 h 165"/>
                <a:gd name="T50" fmla="*/ 0 w 181"/>
                <a:gd name="T51" fmla="*/ 132 h 165"/>
                <a:gd name="T52" fmla="*/ 19 w 181"/>
                <a:gd name="T53" fmla="*/ 120 h 165"/>
                <a:gd name="T54" fmla="*/ 0 w 181"/>
                <a:gd name="T55" fmla="*/ 108 h 165"/>
                <a:gd name="T56" fmla="*/ 19 w 181"/>
                <a:gd name="T57" fmla="*/ 98 h 165"/>
                <a:gd name="T58" fmla="*/ 0 w 181"/>
                <a:gd name="T59" fmla="*/ 83 h 165"/>
                <a:gd name="T60" fmla="*/ 19 w 181"/>
                <a:gd name="T61" fmla="*/ 75 h 165"/>
                <a:gd name="T62" fmla="*/ 0 w 181"/>
                <a:gd name="T63" fmla="*/ 61 h 165"/>
                <a:gd name="T64" fmla="*/ 19 w 181"/>
                <a:gd name="T65" fmla="*/ 51 h 165"/>
                <a:gd name="T66" fmla="*/ 0 w 181"/>
                <a:gd name="T67" fmla="*/ 39 h 165"/>
                <a:gd name="T68" fmla="*/ 19 w 181"/>
                <a:gd name="T69" fmla="*/ 8 h 165"/>
                <a:gd name="T70" fmla="*/ 27 w 181"/>
                <a:gd name="T71" fmla="*/ 0 h 165"/>
                <a:gd name="T72" fmla="*/ 63 w 181"/>
                <a:gd name="T73" fmla="*/ 79 h 165"/>
                <a:gd name="T74" fmla="*/ 84 w 181"/>
                <a:gd name="T75" fmla="*/ 88 h 165"/>
                <a:gd name="T76" fmla="*/ 63 w 181"/>
                <a:gd name="T77" fmla="*/ 79 h 165"/>
                <a:gd name="T78" fmla="*/ 63 w 181"/>
                <a:gd name="T79" fmla="*/ 61 h 165"/>
                <a:gd name="T80" fmla="*/ 100 w 181"/>
                <a:gd name="T81" fmla="*/ 69 h 165"/>
                <a:gd name="T82" fmla="*/ 63 w 181"/>
                <a:gd name="T83" fmla="*/ 61 h 165"/>
                <a:gd name="T84" fmla="*/ 63 w 181"/>
                <a:gd name="T85" fmla="*/ 45 h 165"/>
                <a:gd name="T86" fmla="*/ 116 w 181"/>
                <a:gd name="T87" fmla="*/ 53 h 165"/>
                <a:gd name="T88" fmla="*/ 63 w 181"/>
                <a:gd name="T89" fmla="*/ 45 h 165"/>
                <a:gd name="T90" fmla="*/ 63 w 181"/>
                <a:gd name="T91" fmla="*/ 29 h 165"/>
                <a:gd name="T92" fmla="*/ 116 w 181"/>
                <a:gd name="T93" fmla="*/ 35 h 165"/>
                <a:gd name="T94" fmla="*/ 63 w 181"/>
                <a:gd name="T95" fmla="*/ 29 h 165"/>
                <a:gd name="T96" fmla="*/ 84 w 181"/>
                <a:gd name="T97" fmla="*/ 130 h 165"/>
                <a:gd name="T98" fmla="*/ 106 w 181"/>
                <a:gd name="T99" fmla="*/ 130 h 165"/>
                <a:gd name="T100" fmla="*/ 86 w 181"/>
                <a:gd name="T101" fmla="*/ 108 h 165"/>
                <a:gd name="T102" fmla="*/ 84 w 181"/>
                <a:gd name="T103" fmla="*/ 130 h 165"/>
                <a:gd name="T104" fmla="*/ 161 w 181"/>
                <a:gd name="T105" fmla="*/ 37 h 165"/>
                <a:gd name="T106" fmla="*/ 116 w 181"/>
                <a:gd name="T107" fmla="*/ 120 h 165"/>
                <a:gd name="T108" fmla="*/ 161 w 181"/>
                <a:gd name="T109" fmla="*/ 37 h 16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1"/>
                <a:gd name="T166" fmla="*/ 0 h 165"/>
                <a:gd name="T167" fmla="*/ 181 w 181"/>
                <a:gd name="T168" fmla="*/ 165 h 16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1" h="165">
                  <a:moveTo>
                    <a:pt x="27" y="0"/>
                  </a:moveTo>
                  <a:lnTo>
                    <a:pt x="141" y="0"/>
                  </a:lnTo>
                  <a:lnTo>
                    <a:pt x="149" y="0"/>
                  </a:lnTo>
                  <a:lnTo>
                    <a:pt x="149" y="8"/>
                  </a:lnTo>
                  <a:lnTo>
                    <a:pt x="149" y="35"/>
                  </a:lnTo>
                  <a:lnTo>
                    <a:pt x="134" y="47"/>
                  </a:lnTo>
                  <a:lnTo>
                    <a:pt x="134" y="14"/>
                  </a:lnTo>
                  <a:lnTo>
                    <a:pt x="33" y="14"/>
                  </a:lnTo>
                  <a:lnTo>
                    <a:pt x="33" y="25"/>
                  </a:lnTo>
                  <a:lnTo>
                    <a:pt x="39" y="20"/>
                  </a:lnTo>
                  <a:lnTo>
                    <a:pt x="47" y="18"/>
                  </a:lnTo>
                  <a:lnTo>
                    <a:pt x="51" y="31"/>
                  </a:lnTo>
                  <a:lnTo>
                    <a:pt x="45" y="35"/>
                  </a:lnTo>
                  <a:lnTo>
                    <a:pt x="33" y="39"/>
                  </a:lnTo>
                  <a:lnTo>
                    <a:pt x="33" y="47"/>
                  </a:lnTo>
                  <a:lnTo>
                    <a:pt x="39" y="45"/>
                  </a:lnTo>
                  <a:lnTo>
                    <a:pt x="47" y="41"/>
                  </a:lnTo>
                  <a:lnTo>
                    <a:pt x="51" y="55"/>
                  </a:lnTo>
                  <a:lnTo>
                    <a:pt x="45" y="57"/>
                  </a:lnTo>
                  <a:lnTo>
                    <a:pt x="33" y="63"/>
                  </a:lnTo>
                  <a:lnTo>
                    <a:pt x="33" y="71"/>
                  </a:lnTo>
                  <a:lnTo>
                    <a:pt x="39" y="67"/>
                  </a:lnTo>
                  <a:lnTo>
                    <a:pt x="47" y="65"/>
                  </a:lnTo>
                  <a:lnTo>
                    <a:pt x="51" y="77"/>
                  </a:lnTo>
                  <a:lnTo>
                    <a:pt x="45" y="81"/>
                  </a:lnTo>
                  <a:lnTo>
                    <a:pt x="33" y="86"/>
                  </a:lnTo>
                  <a:lnTo>
                    <a:pt x="33" y="94"/>
                  </a:lnTo>
                  <a:lnTo>
                    <a:pt x="39" y="90"/>
                  </a:lnTo>
                  <a:lnTo>
                    <a:pt x="47" y="88"/>
                  </a:lnTo>
                  <a:lnTo>
                    <a:pt x="51" y="100"/>
                  </a:lnTo>
                  <a:lnTo>
                    <a:pt x="45" y="104"/>
                  </a:lnTo>
                  <a:lnTo>
                    <a:pt x="33" y="110"/>
                  </a:lnTo>
                  <a:lnTo>
                    <a:pt x="33" y="118"/>
                  </a:lnTo>
                  <a:lnTo>
                    <a:pt x="39" y="116"/>
                  </a:lnTo>
                  <a:lnTo>
                    <a:pt x="47" y="112"/>
                  </a:lnTo>
                  <a:lnTo>
                    <a:pt x="51" y="126"/>
                  </a:lnTo>
                  <a:lnTo>
                    <a:pt x="45" y="128"/>
                  </a:lnTo>
                  <a:lnTo>
                    <a:pt x="33" y="134"/>
                  </a:lnTo>
                  <a:lnTo>
                    <a:pt x="33" y="146"/>
                  </a:lnTo>
                  <a:lnTo>
                    <a:pt x="33" y="151"/>
                  </a:lnTo>
                  <a:lnTo>
                    <a:pt x="134" y="151"/>
                  </a:lnTo>
                  <a:lnTo>
                    <a:pt x="134" y="118"/>
                  </a:lnTo>
                  <a:lnTo>
                    <a:pt x="149" y="106"/>
                  </a:lnTo>
                  <a:lnTo>
                    <a:pt x="149" y="157"/>
                  </a:lnTo>
                  <a:lnTo>
                    <a:pt x="149" y="165"/>
                  </a:lnTo>
                  <a:lnTo>
                    <a:pt x="141" y="165"/>
                  </a:lnTo>
                  <a:lnTo>
                    <a:pt x="27" y="165"/>
                  </a:lnTo>
                  <a:lnTo>
                    <a:pt x="19" y="165"/>
                  </a:lnTo>
                  <a:lnTo>
                    <a:pt x="19" y="157"/>
                  </a:lnTo>
                  <a:lnTo>
                    <a:pt x="19" y="146"/>
                  </a:lnTo>
                  <a:lnTo>
                    <a:pt x="4" y="146"/>
                  </a:lnTo>
                  <a:lnTo>
                    <a:pt x="0" y="132"/>
                  </a:lnTo>
                  <a:lnTo>
                    <a:pt x="19" y="124"/>
                  </a:lnTo>
                  <a:lnTo>
                    <a:pt x="19" y="120"/>
                  </a:lnTo>
                  <a:lnTo>
                    <a:pt x="4" y="120"/>
                  </a:lnTo>
                  <a:lnTo>
                    <a:pt x="0" y="108"/>
                  </a:lnTo>
                  <a:lnTo>
                    <a:pt x="19" y="100"/>
                  </a:lnTo>
                  <a:lnTo>
                    <a:pt x="19" y="98"/>
                  </a:lnTo>
                  <a:lnTo>
                    <a:pt x="4" y="98"/>
                  </a:lnTo>
                  <a:lnTo>
                    <a:pt x="0" y="83"/>
                  </a:lnTo>
                  <a:lnTo>
                    <a:pt x="19" y="77"/>
                  </a:lnTo>
                  <a:lnTo>
                    <a:pt x="19" y="75"/>
                  </a:lnTo>
                  <a:lnTo>
                    <a:pt x="4" y="75"/>
                  </a:lnTo>
                  <a:lnTo>
                    <a:pt x="0" y="61"/>
                  </a:lnTo>
                  <a:lnTo>
                    <a:pt x="19" y="53"/>
                  </a:lnTo>
                  <a:lnTo>
                    <a:pt x="19" y="51"/>
                  </a:lnTo>
                  <a:lnTo>
                    <a:pt x="4" y="51"/>
                  </a:lnTo>
                  <a:lnTo>
                    <a:pt x="0" y="39"/>
                  </a:lnTo>
                  <a:lnTo>
                    <a:pt x="19" y="31"/>
                  </a:lnTo>
                  <a:lnTo>
                    <a:pt x="19" y="8"/>
                  </a:lnTo>
                  <a:lnTo>
                    <a:pt x="19" y="0"/>
                  </a:lnTo>
                  <a:lnTo>
                    <a:pt x="27" y="0"/>
                  </a:lnTo>
                  <a:lnTo>
                    <a:pt x="27" y="0"/>
                  </a:lnTo>
                  <a:close/>
                  <a:moveTo>
                    <a:pt x="63" y="79"/>
                  </a:moveTo>
                  <a:lnTo>
                    <a:pt x="63" y="88"/>
                  </a:lnTo>
                  <a:lnTo>
                    <a:pt x="84" y="88"/>
                  </a:lnTo>
                  <a:lnTo>
                    <a:pt x="84" y="79"/>
                  </a:lnTo>
                  <a:lnTo>
                    <a:pt x="63" y="79"/>
                  </a:lnTo>
                  <a:lnTo>
                    <a:pt x="63" y="79"/>
                  </a:lnTo>
                  <a:close/>
                  <a:moveTo>
                    <a:pt x="63" y="61"/>
                  </a:moveTo>
                  <a:lnTo>
                    <a:pt x="63" y="69"/>
                  </a:lnTo>
                  <a:lnTo>
                    <a:pt x="100" y="69"/>
                  </a:lnTo>
                  <a:lnTo>
                    <a:pt x="100" y="61"/>
                  </a:lnTo>
                  <a:lnTo>
                    <a:pt x="63" y="61"/>
                  </a:lnTo>
                  <a:lnTo>
                    <a:pt x="63" y="61"/>
                  </a:lnTo>
                  <a:close/>
                  <a:moveTo>
                    <a:pt x="63" y="45"/>
                  </a:moveTo>
                  <a:lnTo>
                    <a:pt x="63" y="53"/>
                  </a:lnTo>
                  <a:lnTo>
                    <a:pt x="116" y="53"/>
                  </a:lnTo>
                  <a:lnTo>
                    <a:pt x="116" y="45"/>
                  </a:lnTo>
                  <a:lnTo>
                    <a:pt x="63" y="45"/>
                  </a:lnTo>
                  <a:lnTo>
                    <a:pt x="63" y="45"/>
                  </a:lnTo>
                  <a:close/>
                  <a:moveTo>
                    <a:pt x="63" y="29"/>
                  </a:moveTo>
                  <a:lnTo>
                    <a:pt x="63" y="35"/>
                  </a:lnTo>
                  <a:lnTo>
                    <a:pt x="116" y="35"/>
                  </a:lnTo>
                  <a:lnTo>
                    <a:pt x="116" y="29"/>
                  </a:lnTo>
                  <a:lnTo>
                    <a:pt x="63" y="29"/>
                  </a:lnTo>
                  <a:lnTo>
                    <a:pt x="63" y="29"/>
                  </a:lnTo>
                  <a:close/>
                  <a:moveTo>
                    <a:pt x="84" y="130"/>
                  </a:moveTo>
                  <a:lnTo>
                    <a:pt x="96" y="130"/>
                  </a:lnTo>
                  <a:lnTo>
                    <a:pt x="106" y="130"/>
                  </a:lnTo>
                  <a:lnTo>
                    <a:pt x="96" y="118"/>
                  </a:lnTo>
                  <a:lnTo>
                    <a:pt x="86" y="108"/>
                  </a:lnTo>
                  <a:lnTo>
                    <a:pt x="86" y="120"/>
                  </a:lnTo>
                  <a:lnTo>
                    <a:pt x="84" y="130"/>
                  </a:lnTo>
                  <a:lnTo>
                    <a:pt x="84" y="130"/>
                  </a:lnTo>
                  <a:close/>
                  <a:moveTo>
                    <a:pt x="161" y="37"/>
                  </a:moveTo>
                  <a:lnTo>
                    <a:pt x="96" y="100"/>
                  </a:lnTo>
                  <a:lnTo>
                    <a:pt x="116" y="120"/>
                  </a:lnTo>
                  <a:lnTo>
                    <a:pt x="181" y="57"/>
                  </a:lnTo>
                  <a:lnTo>
                    <a:pt x="161" y="37"/>
                  </a:lnTo>
                  <a:close/>
                </a:path>
              </a:pathLst>
            </a:custGeom>
            <a:solidFill>
              <a:schemeClr val="bg1"/>
            </a:solidFill>
            <a:ln>
              <a:noFill/>
            </a:ln>
            <a:extLst/>
          </p:spPr>
          <p:txBody>
            <a:bodyPr/>
            <a:lstStyle/>
            <a:p>
              <a:endParaRPr lang="zh-CN" altLang="zh-CN">
                <a:solidFill>
                  <a:srgbClr val="000000"/>
                </a:solidFill>
                <a:latin typeface="Calibri" pitchFamily="34" charset="0"/>
                <a:sym typeface="宋体" pitchFamily="2" charset="-122"/>
              </a:endParaRPr>
            </a:p>
          </p:txBody>
        </p:sp>
      </p:grpSp>
      <p:grpSp>
        <p:nvGrpSpPr>
          <p:cNvPr id="38" name="Group 23"/>
          <p:cNvGrpSpPr/>
          <p:nvPr/>
        </p:nvGrpSpPr>
        <p:grpSpPr>
          <a:xfrm>
            <a:off x="1495791" y="4272654"/>
            <a:ext cx="2507439" cy="1609584"/>
            <a:chOff x="7729060" y="3970703"/>
            <a:chExt cx="2854507" cy="1526312"/>
          </a:xfrm>
        </p:grpSpPr>
        <p:sp>
          <p:nvSpPr>
            <p:cNvPr id="39" name="TextBox 24"/>
            <p:cNvSpPr txBox="1"/>
            <p:nvPr/>
          </p:nvSpPr>
          <p:spPr>
            <a:xfrm>
              <a:off x="8461762" y="3970703"/>
              <a:ext cx="1378152" cy="430424"/>
            </a:xfrm>
            <a:prstGeom prst="rect">
              <a:avLst/>
            </a:prstGeom>
            <a:noFill/>
          </p:spPr>
          <p:txBody>
            <a:bodyPr wrap="none" rtlCol="0">
              <a:spAutoFit/>
            </a:bodyPr>
            <a:lstStyle/>
            <a:p>
              <a:pPr algn="ctr">
                <a:lnSpc>
                  <a:spcPct val="130000"/>
                </a:lnSpc>
              </a:pPr>
              <a:r>
                <a:rPr lang="zh-CN" altLang="en-US" sz="2000" dirty="0">
                  <a:solidFill>
                    <a:srgbClr val="0D4960"/>
                  </a:solidFill>
                  <a:latin typeface="迷你简菱心" panose="02010609000101010101" pitchFamily="49" charset="-122"/>
                  <a:ea typeface="迷你简菱心" panose="02010609000101010101" pitchFamily="49" charset="-122"/>
                  <a:sym typeface="Arial" panose="020B0604020202020204" pitchFamily="34" charset="0"/>
                </a:rPr>
                <a:t>销售模式</a:t>
              </a:r>
            </a:p>
          </p:txBody>
        </p:sp>
        <p:sp>
          <p:nvSpPr>
            <p:cNvPr id="40" name="Rectangle 25"/>
            <p:cNvSpPr/>
            <p:nvPr/>
          </p:nvSpPr>
          <p:spPr>
            <a:xfrm>
              <a:off x="7729060" y="4347111"/>
              <a:ext cx="2854507" cy="1149904"/>
            </a:xfrm>
            <a:prstGeom prst="rect">
              <a:avLst/>
            </a:prstGeom>
          </p:spPr>
          <p:txBody>
            <a:bodyPr wrap="square">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sym typeface="Arial" panose="020B0604020202020204" pitchFamily="34" charset="0"/>
                </a:rPr>
                <a:t>点击添加相关标题文字，点击添加相关标题文字，点击添加相关标题文字，点击添加相关标题文字。</a:t>
              </a:r>
              <a:endParaRPr lang="en-GB" sz="1400" dirty="0">
                <a:latin typeface="冬青黑体简体中文 W3" panose="020B0300000000000000" pitchFamily="34" charset="-122"/>
                <a:ea typeface="冬青黑体简体中文 W3" panose="020B0300000000000000" pitchFamily="34" charset="-122"/>
                <a:sym typeface="Arial" panose="020B0604020202020204" pitchFamily="34" charset="0"/>
              </a:endParaRPr>
            </a:p>
          </p:txBody>
        </p:sp>
      </p:grpSp>
      <p:grpSp>
        <p:nvGrpSpPr>
          <p:cNvPr id="41" name="Group 23"/>
          <p:cNvGrpSpPr/>
          <p:nvPr/>
        </p:nvGrpSpPr>
        <p:grpSpPr>
          <a:xfrm>
            <a:off x="4494109" y="1573923"/>
            <a:ext cx="2507439" cy="1602454"/>
            <a:chOff x="7729060" y="3977464"/>
            <a:chExt cx="2854507" cy="1519551"/>
          </a:xfrm>
        </p:grpSpPr>
        <p:sp>
          <p:nvSpPr>
            <p:cNvPr id="42" name="TextBox 24"/>
            <p:cNvSpPr txBox="1"/>
            <p:nvPr/>
          </p:nvSpPr>
          <p:spPr>
            <a:xfrm>
              <a:off x="8467237" y="3977464"/>
              <a:ext cx="1378152" cy="430424"/>
            </a:xfrm>
            <a:prstGeom prst="rect">
              <a:avLst/>
            </a:prstGeom>
            <a:noFill/>
          </p:spPr>
          <p:txBody>
            <a:bodyPr wrap="none" rtlCol="0">
              <a:spAutoFit/>
            </a:bodyPr>
            <a:lstStyle/>
            <a:p>
              <a:pPr algn="ctr">
                <a:lnSpc>
                  <a:spcPct val="130000"/>
                </a:lnSpc>
              </a:pPr>
              <a:r>
                <a:rPr lang="zh-CN" altLang="en-US" sz="2000" dirty="0">
                  <a:solidFill>
                    <a:srgbClr val="0D4960"/>
                  </a:solidFill>
                  <a:latin typeface="迷你简菱心" panose="02010609000101010101" pitchFamily="49" charset="-122"/>
                  <a:ea typeface="迷你简菱心" panose="02010609000101010101" pitchFamily="49" charset="-122"/>
                  <a:sym typeface="Arial" panose="020B0604020202020204" pitchFamily="34" charset="0"/>
                </a:rPr>
                <a:t>销售模式</a:t>
              </a:r>
            </a:p>
          </p:txBody>
        </p:sp>
        <p:sp>
          <p:nvSpPr>
            <p:cNvPr id="43" name="Rectangle 25"/>
            <p:cNvSpPr/>
            <p:nvPr/>
          </p:nvSpPr>
          <p:spPr>
            <a:xfrm>
              <a:off x="7729060" y="4347111"/>
              <a:ext cx="2854507" cy="1149904"/>
            </a:xfrm>
            <a:prstGeom prst="rect">
              <a:avLst/>
            </a:prstGeom>
          </p:spPr>
          <p:txBody>
            <a:bodyPr wrap="square">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sym typeface="Arial" panose="020B0604020202020204" pitchFamily="34" charset="0"/>
                </a:rPr>
                <a:t>点击添加相关标题文字，点击添加相关标题文字，点击添加相关标题文字，点击添加相关标题文字。</a:t>
              </a:r>
              <a:endParaRPr lang="en-GB" sz="1400" dirty="0">
                <a:latin typeface="冬青黑体简体中文 W3" panose="020B0300000000000000" pitchFamily="34" charset="-122"/>
                <a:ea typeface="冬青黑体简体中文 W3" panose="020B0300000000000000" pitchFamily="34" charset="-122"/>
                <a:sym typeface="Arial" panose="020B0604020202020204" pitchFamily="34" charset="0"/>
              </a:endParaRPr>
            </a:p>
          </p:txBody>
        </p:sp>
      </p:grpSp>
      <p:grpSp>
        <p:nvGrpSpPr>
          <p:cNvPr id="44" name="Group 23"/>
          <p:cNvGrpSpPr/>
          <p:nvPr/>
        </p:nvGrpSpPr>
        <p:grpSpPr>
          <a:xfrm>
            <a:off x="7589562" y="4271002"/>
            <a:ext cx="2507439" cy="1609584"/>
            <a:chOff x="7729060" y="3970703"/>
            <a:chExt cx="2854507" cy="1526312"/>
          </a:xfrm>
        </p:grpSpPr>
        <p:sp>
          <p:nvSpPr>
            <p:cNvPr id="45" name="TextBox 24"/>
            <p:cNvSpPr txBox="1"/>
            <p:nvPr/>
          </p:nvSpPr>
          <p:spPr>
            <a:xfrm>
              <a:off x="8461762" y="3970703"/>
              <a:ext cx="1378152" cy="430424"/>
            </a:xfrm>
            <a:prstGeom prst="rect">
              <a:avLst/>
            </a:prstGeom>
            <a:noFill/>
          </p:spPr>
          <p:txBody>
            <a:bodyPr wrap="none" rtlCol="0">
              <a:spAutoFit/>
            </a:bodyPr>
            <a:lstStyle/>
            <a:p>
              <a:pPr algn="ctr">
                <a:lnSpc>
                  <a:spcPct val="130000"/>
                </a:lnSpc>
              </a:pPr>
              <a:r>
                <a:rPr lang="zh-CN" altLang="en-US" sz="2000" dirty="0">
                  <a:solidFill>
                    <a:srgbClr val="0D4960"/>
                  </a:solidFill>
                  <a:latin typeface="迷你简菱心" panose="02010609000101010101" pitchFamily="49" charset="-122"/>
                  <a:ea typeface="迷你简菱心" panose="02010609000101010101" pitchFamily="49" charset="-122"/>
                  <a:sym typeface="Arial" panose="020B0604020202020204" pitchFamily="34" charset="0"/>
                </a:rPr>
                <a:t>销售模式</a:t>
              </a:r>
            </a:p>
          </p:txBody>
        </p:sp>
        <p:sp>
          <p:nvSpPr>
            <p:cNvPr id="46" name="Rectangle 25"/>
            <p:cNvSpPr/>
            <p:nvPr/>
          </p:nvSpPr>
          <p:spPr>
            <a:xfrm>
              <a:off x="7729060" y="4347111"/>
              <a:ext cx="2854507" cy="1149904"/>
            </a:xfrm>
            <a:prstGeom prst="rect">
              <a:avLst/>
            </a:prstGeom>
          </p:spPr>
          <p:txBody>
            <a:bodyPr wrap="square">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sym typeface="Arial" panose="020B0604020202020204" pitchFamily="34" charset="0"/>
                </a:rPr>
                <a:t>点击添加相关标题文字，点击添加相关标题文字，点击添加相关标题文字，点击添加相关标题文字。</a:t>
              </a:r>
              <a:endParaRPr lang="en-GB" sz="1400" dirty="0">
                <a:latin typeface="冬青黑体简体中文 W3" panose="020B0300000000000000" pitchFamily="34" charset="-122"/>
                <a:ea typeface="冬青黑体简体中文 W3" panose="020B0300000000000000" pitchFamily="34" charset="-122"/>
                <a:sym typeface="Arial" panose="020B0604020202020204" pitchFamily="34" charset="0"/>
              </a:endParaRPr>
            </a:p>
          </p:txBody>
        </p:sp>
      </p:grpSp>
    </p:spTree>
    <p:extLst>
      <p:ext uri="{BB962C8B-B14F-4D97-AF65-F5344CB8AC3E}">
        <p14:creationId xmlns:p14="http://schemas.microsoft.com/office/powerpoint/2010/main" val="42256968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2" presetClass="entr" presetSubtype="8"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par>
                                <p:cTn id="22" presetID="22" presetClass="entr" presetSubtype="8" fill="hold" nodeType="withEffect">
                                  <p:stCondLst>
                                    <p:cond delay="50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1000"/>
                                        <p:tgtEl>
                                          <p:spTgt spid="9"/>
                                        </p:tgtEl>
                                      </p:cBhvr>
                                    </p:animEffect>
                                  </p:childTnLst>
                                </p:cTn>
                              </p:par>
                            </p:childTnLst>
                          </p:cTn>
                        </p:par>
                        <p:par>
                          <p:cTn id="25" fill="hold">
                            <p:stCondLst>
                              <p:cond delay="3250"/>
                            </p:stCondLst>
                            <p:childTnLst>
                              <p:par>
                                <p:cTn id="26" presetID="12" presetClass="entr" presetSubtype="1"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500"/>
                                        <p:tgtEl>
                                          <p:spTgt spid="21"/>
                                        </p:tgtEl>
                                        <p:attrNameLst>
                                          <p:attrName>ppt_y</p:attrName>
                                        </p:attrNameLst>
                                      </p:cBhvr>
                                      <p:tavLst>
                                        <p:tav tm="0">
                                          <p:val>
                                            <p:strVal val="#ppt_y-#ppt_h*1.125000"/>
                                          </p:val>
                                        </p:tav>
                                        <p:tav tm="100000">
                                          <p:val>
                                            <p:strVal val="#ppt_y"/>
                                          </p:val>
                                        </p:tav>
                                      </p:tavLst>
                                    </p:anim>
                                    <p:animEffect transition="in" filter="wipe(down)">
                                      <p:cBhvr>
                                        <p:cTn id="29" dur="500"/>
                                        <p:tgtEl>
                                          <p:spTgt spid="21"/>
                                        </p:tgtEl>
                                      </p:cBhvr>
                                    </p:animEffect>
                                  </p:childTnLst>
                                </p:cTn>
                              </p:par>
                              <p:par>
                                <p:cTn id="30" presetID="12" presetClass="entr" presetSubtype="4"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anim calcmode="lin" valueType="num">
                                      <p:cBhvr additive="base">
                                        <p:cTn id="32" dur="500"/>
                                        <p:tgtEl>
                                          <p:spTgt spid="35"/>
                                        </p:tgtEl>
                                        <p:attrNameLst>
                                          <p:attrName>ppt_y</p:attrName>
                                        </p:attrNameLst>
                                      </p:cBhvr>
                                      <p:tavLst>
                                        <p:tav tm="0">
                                          <p:val>
                                            <p:strVal val="#ppt_y+#ppt_h*1.125000"/>
                                          </p:val>
                                        </p:tav>
                                        <p:tav tm="100000">
                                          <p:val>
                                            <p:strVal val="#ppt_y"/>
                                          </p:val>
                                        </p:tav>
                                      </p:tavLst>
                                    </p:anim>
                                    <p:animEffect transition="in" filter="wipe(up)">
                                      <p:cBhvr>
                                        <p:cTn id="33" dur="500"/>
                                        <p:tgtEl>
                                          <p:spTgt spid="35"/>
                                        </p:tgtEl>
                                      </p:cBhvr>
                                    </p:animEffect>
                                  </p:childTnLst>
                                </p:cTn>
                              </p:par>
                              <p:par>
                                <p:cTn id="34" presetID="12" presetClass="entr" presetSubtype="1" fill="hold" nodeType="with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500"/>
                                        <p:tgtEl>
                                          <p:spTgt spid="10"/>
                                        </p:tgtEl>
                                        <p:attrNameLst>
                                          <p:attrName>ppt_y</p:attrName>
                                        </p:attrNameLst>
                                      </p:cBhvr>
                                      <p:tavLst>
                                        <p:tav tm="0">
                                          <p:val>
                                            <p:strVal val="#ppt_y-#ppt_h*1.125000"/>
                                          </p:val>
                                        </p:tav>
                                        <p:tav tm="100000">
                                          <p:val>
                                            <p:strVal val="#ppt_y"/>
                                          </p:val>
                                        </p:tav>
                                      </p:tavLst>
                                    </p:anim>
                                    <p:animEffect transition="in" filter="wipe(down)">
                                      <p:cBhvr>
                                        <p:cTn id="37" dur="500"/>
                                        <p:tgtEl>
                                          <p:spTgt spid="10"/>
                                        </p:tgtEl>
                                      </p:cBhvr>
                                    </p:animEffect>
                                  </p:childTnLst>
                                </p:cTn>
                              </p:par>
                            </p:childTnLst>
                          </p:cTn>
                        </p:par>
                        <p:par>
                          <p:cTn id="38" fill="hold">
                            <p:stCondLst>
                              <p:cond delay="3750"/>
                            </p:stCondLst>
                            <p:childTnLst>
                              <p:par>
                                <p:cTn id="39" presetID="22" presetClass="entr" presetSubtype="1" fill="hold" nodeType="after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wipe(up)">
                                      <p:cBhvr>
                                        <p:cTn id="41" dur="500"/>
                                        <p:tgtEl>
                                          <p:spTgt spid="38"/>
                                        </p:tgtEl>
                                      </p:cBhvr>
                                    </p:animEffect>
                                  </p:childTnLst>
                                </p:cTn>
                              </p:par>
                              <p:par>
                                <p:cTn id="42" presetID="22" presetClass="entr" presetSubtype="4" fill="hold" nodeType="withEffect">
                                  <p:stCondLst>
                                    <p:cond delay="0"/>
                                  </p:stCondLst>
                                  <p:childTnLst>
                                    <p:set>
                                      <p:cBhvr>
                                        <p:cTn id="43" dur="1" fill="hold">
                                          <p:stCondLst>
                                            <p:cond delay="0"/>
                                          </p:stCondLst>
                                        </p:cTn>
                                        <p:tgtEl>
                                          <p:spTgt spid="41"/>
                                        </p:tgtEl>
                                        <p:attrNameLst>
                                          <p:attrName>style.visibility</p:attrName>
                                        </p:attrNameLst>
                                      </p:cBhvr>
                                      <p:to>
                                        <p:strVal val="visible"/>
                                      </p:to>
                                    </p:set>
                                    <p:animEffect transition="in" filter="wipe(down)">
                                      <p:cBhvr>
                                        <p:cTn id="44" dur="500"/>
                                        <p:tgtEl>
                                          <p:spTgt spid="41"/>
                                        </p:tgtEl>
                                      </p:cBhvr>
                                    </p:animEffect>
                                  </p:childTnLst>
                                </p:cTn>
                              </p:par>
                              <p:par>
                                <p:cTn id="45" presetID="22" presetClass="entr" presetSubtype="1" fill="hold" nodeType="withEffect">
                                  <p:stCondLst>
                                    <p:cond delay="0"/>
                                  </p:stCondLst>
                                  <p:childTnLst>
                                    <p:set>
                                      <p:cBhvr>
                                        <p:cTn id="46" dur="1" fill="hold">
                                          <p:stCondLst>
                                            <p:cond delay="0"/>
                                          </p:stCondLst>
                                        </p:cTn>
                                        <p:tgtEl>
                                          <p:spTgt spid="44"/>
                                        </p:tgtEl>
                                        <p:attrNameLst>
                                          <p:attrName>style.visibility</p:attrName>
                                        </p:attrNameLst>
                                      </p:cBhvr>
                                      <p:to>
                                        <p:strVal val="visible"/>
                                      </p:to>
                                    </p:set>
                                    <p:animEffect transition="in" filter="wipe(up)">
                                      <p:cBhvr>
                                        <p:cTn id="4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a:spLocks noChangeArrowheads="1"/>
          </p:cNvSpPr>
          <p:nvPr/>
        </p:nvSpPr>
        <p:spPr bwMode="auto">
          <a:xfrm>
            <a:off x="0" y="0"/>
            <a:ext cx="5468757" cy="6858000"/>
          </a:xfrm>
          <a:custGeom>
            <a:avLst/>
            <a:gdLst>
              <a:gd name="connsiteX0" fmla="*/ 0 w 5468757"/>
              <a:gd name="connsiteY0" fmla="*/ 0 h 6858000"/>
              <a:gd name="connsiteX1" fmla="*/ 1867265 w 5468757"/>
              <a:gd name="connsiteY1" fmla="*/ 0 h 6858000"/>
              <a:gd name="connsiteX2" fmla="*/ 2039602 w 5468757"/>
              <a:gd name="connsiteY2" fmla="*/ 0 h 6858000"/>
              <a:gd name="connsiteX3" fmla="*/ 5468757 w 5468757"/>
              <a:gd name="connsiteY3" fmla="*/ 3429000 h 6858000"/>
              <a:gd name="connsiteX4" fmla="*/ 2039602 w 5468757"/>
              <a:gd name="connsiteY4" fmla="*/ 6858000 h 6858000"/>
              <a:gd name="connsiteX5" fmla="*/ 1867265 w 5468757"/>
              <a:gd name="connsiteY5" fmla="*/ 6858000 h 6858000"/>
              <a:gd name="connsiteX6" fmla="*/ 0 w 54687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68757" h="6858000">
                <a:moveTo>
                  <a:pt x="0" y="0"/>
                </a:moveTo>
                <a:lnTo>
                  <a:pt x="1867265" y="0"/>
                </a:lnTo>
                <a:lnTo>
                  <a:pt x="2039602" y="0"/>
                </a:lnTo>
                <a:lnTo>
                  <a:pt x="5468757" y="3429000"/>
                </a:lnTo>
                <a:lnTo>
                  <a:pt x="2039602" y="6858000"/>
                </a:lnTo>
                <a:lnTo>
                  <a:pt x="1867265" y="6858000"/>
                </a:lnTo>
                <a:lnTo>
                  <a:pt x="0" y="6858000"/>
                </a:lnTo>
                <a:close/>
              </a:path>
            </a:pathLst>
          </a:custGeom>
          <a:blipFill dpi="0" rotWithShape="1">
            <a:blip r:embed="rId3" cstate="screen">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a:extLst/>
        </p:spPr>
        <p:txBody>
          <a:bodyPr wrap="square" anchor="ctr">
            <a:noAutofit/>
          </a:bodyPr>
          <a:lstStyle/>
          <a:p>
            <a:pPr algn="ctr"/>
            <a:endParaRPr lang="zh-CN" altLang="zh-CN">
              <a:latin typeface="SimSun" panose="02010600030101010101" pitchFamily="2" charset="-122"/>
              <a:sym typeface="SimSun" panose="02010600030101010101" pitchFamily="2" charset="-122"/>
            </a:endParaRPr>
          </a:p>
        </p:txBody>
      </p:sp>
      <p:sp>
        <p:nvSpPr>
          <p:cNvPr id="3" name="直角三角形 13"/>
          <p:cNvSpPr>
            <a:spLocks noChangeArrowheads="1"/>
          </p:cNvSpPr>
          <p:nvPr/>
        </p:nvSpPr>
        <p:spPr bwMode="auto">
          <a:xfrm rot="18900000">
            <a:off x="2977509" y="-2578799"/>
            <a:ext cx="4981622" cy="4980388"/>
          </a:xfrm>
          <a:prstGeom prst="rtTriangle">
            <a:avLst/>
          </a:prstGeom>
          <a:solidFill>
            <a:srgbClr val="0D4960"/>
          </a:solidFill>
          <a:ln>
            <a:noFill/>
          </a:ln>
          <a:effectLst>
            <a:outerShdw blurRad="63500" algn="ctr" rotWithShape="0">
              <a:prstClr val="black">
                <a:alpha val="40000"/>
              </a:prstClr>
            </a:outerShdw>
          </a:effectLst>
          <a:extLst/>
        </p:spPr>
        <p:txBody>
          <a:bodyPr anchor="ctr"/>
          <a:lstStyle/>
          <a:p>
            <a:pPr algn="ctr"/>
            <a:endParaRPr lang="zh-CN" altLang="zh-CN">
              <a:solidFill>
                <a:srgbClr val="FFFFFF"/>
              </a:solidFill>
              <a:latin typeface="SimSun" panose="02010600030101010101" pitchFamily="2" charset="-122"/>
              <a:sym typeface="SimSun" panose="02010600030101010101" pitchFamily="2" charset="-122"/>
            </a:endParaRPr>
          </a:p>
        </p:txBody>
      </p:sp>
      <p:sp>
        <p:nvSpPr>
          <p:cNvPr id="8" name="TextBox 54"/>
          <p:cNvSpPr txBox="1"/>
          <p:nvPr/>
        </p:nvSpPr>
        <p:spPr>
          <a:xfrm>
            <a:off x="3832444" y="193028"/>
            <a:ext cx="3272626" cy="1892794"/>
          </a:xfrm>
          <a:prstGeom prst="rect">
            <a:avLst/>
          </a:prstGeom>
          <a:noFill/>
        </p:spPr>
        <p:txBody>
          <a:bodyPr wrap="none" lIns="121888" tIns="60944" rIns="121888" bIns="60944" rtlCol="0">
            <a:spAutoFit/>
          </a:bodyPr>
          <a:lstStyle/>
          <a:p>
            <a:pPr algn="ctr" defTabSz="914377">
              <a:defRPr/>
            </a:pPr>
            <a:r>
              <a:rPr lang="zh-CN" altLang="en-US" sz="11500" spc="300" dirty="0" smtClean="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rPr>
              <a:t>目录</a:t>
            </a:r>
            <a:endParaRPr lang="zh-CN" altLang="en-US" sz="11500" spc="300" dirty="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endParaRPr>
          </a:p>
        </p:txBody>
      </p:sp>
      <p:grpSp>
        <p:nvGrpSpPr>
          <p:cNvPr id="24" name="组合 23"/>
          <p:cNvGrpSpPr/>
          <p:nvPr/>
        </p:nvGrpSpPr>
        <p:grpSpPr>
          <a:xfrm>
            <a:off x="6587468" y="3008018"/>
            <a:ext cx="5035423" cy="618507"/>
            <a:chOff x="1098018" y="1340446"/>
            <a:chExt cx="6947964" cy="737210"/>
          </a:xfrm>
        </p:grpSpPr>
        <p:sp>
          <p:nvSpPr>
            <p:cNvPr id="25" name="任意多边形 24"/>
            <p:cNvSpPr/>
            <p:nvPr/>
          </p:nvSpPr>
          <p:spPr>
            <a:xfrm>
              <a:off x="2699790" y="1414168"/>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a:solidFill>
              <a:schemeClr val="bg1"/>
            </a:solidFill>
            <a:ln>
              <a:noFill/>
            </a:ln>
            <a:effectLst>
              <a:outerShdw blurRad="63500" algn="ctr" rotWithShape="0">
                <a:prstClr val="black">
                  <a:alpha val="40000"/>
                </a:prstClr>
              </a:outerShdw>
            </a:effectLst>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247650" tIns="152615" rIns="276440" bIns="152615" numCol="1" spcCol="1270" anchor="ctr" anchorCtr="0">
              <a:noAutofit/>
            </a:bodyPr>
            <a:lstStyle/>
            <a:p>
              <a:pPr marL="0" lvl="1" algn="ctr" defTabSz="711200">
                <a:lnSpc>
                  <a:spcPct val="90000"/>
                </a:lnSpc>
                <a:spcBef>
                  <a:spcPct val="0"/>
                </a:spcBef>
                <a:spcAft>
                  <a:spcPct val="15000"/>
                </a:spcAft>
              </a:pPr>
              <a:r>
                <a:rPr lang="zh-CN" altLang="en-US" sz="2400" spc="300" dirty="0">
                  <a:solidFill>
                    <a:srgbClr val="0D4960"/>
                  </a:solidFill>
                  <a:latin typeface="方正尚酷简体" panose="03000509000000000000" pitchFamily="65" charset="-122"/>
                  <a:ea typeface="方正尚酷简体" panose="03000509000000000000" pitchFamily="65" charset="-122"/>
                </a:rPr>
                <a:t>公司与团队</a:t>
              </a:r>
            </a:p>
          </p:txBody>
        </p:sp>
        <p:sp>
          <p:nvSpPr>
            <p:cNvPr id="26" name="任意多边形 25"/>
            <p:cNvSpPr/>
            <p:nvPr/>
          </p:nvSpPr>
          <p:spPr>
            <a:xfrm>
              <a:off x="1098018" y="1340446"/>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D4960"/>
            </a:solidFill>
            <a:ln>
              <a:noFill/>
            </a:ln>
            <a:effectLst>
              <a:outerShdw blurRad="63500" algn="ctr" rotWithShape="0">
                <a:prstClr val="black">
                  <a:alpha val="40000"/>
                </a:prstClr>
              </a:outerShdw>
            </a:effectLst>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76958" tIns="106473" rIns="176958" bIns="106473" numCol="1" spcCol="1270" anchor="ctr" anchorCtr="0">
              <a:noAutofit/>
            </a:bodyPr>
            <a:lstStyle/>
            <a:p>
              <a:pPr lvl="0" algn="ctr" defTabSz="1644650">
                <a:lnSpc>
                  <a:spcPct val="90000"/>
                </a:lnSpc>
                <a:spcBef>
                  <a:spcPct val="0"/>
                </a:spcBef>
                <a:spcAft>
                  <a:spcPct val="35000"/>
                </a:spcAft>
              </a:pPr>
              <a:r>
                <a:rPr lang="en-US" altLang="zh-CN" sz="3600" kern="1200" dirty="0" smtClean="0">
                  <a:latin typeface="Agency FB" panose="020B0503020202020204" pitchFamily="34" charset="0"/>
                </a:rPr>
                <a:t>01</a:t>
              </a:r>
              <a:endParaRPr lang="zh-CN" altLang="en-US" sz="3600" kern="1200" dirty="0">
                <a:latin typeface="Agency FB" panose="020B0503020202020204" pitchFamily="34" charset="0"/>
              </a:endParaRPr>
            </a:p>
          </p:txBody>
        </p:sp>
      </p:grpSp>
      <p:grpSp>
        <p:nvGrpSpPr>
          <p:cNvPr id="27" name="组合 26"/>
          <p:cNvGrpSpPr/>
          <p:nvPr/>
        </p:nvGrpSpPr>
        <p:grpSpPr>
          <a:xfrm>
            <a:off x="6587468" y="3940487"/>
            <a:ext cx="5035423" cy="618507"/>
            <a:chOff x="1098018" y="1340446"/>
            <a:chExt cx="6947964" cy="737210"/>
          </a:xfrm>
        </p:grpSpPr>
        <p:sp>
          <p:nvSpPr>
            <p:cNvPr id="28" name="任意多边形 27"/>
            <p:cNvSpPr/>
            <p:nvPr/>
          </p:nvSpPr>
          <p:spPr>
            <a:xfrm>
              <a:off x="2699790" y="1414168"/>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a:solidFill>
              <a:schemeClr val="bg1"/>
            </a:solidFill>
            <a:ln>
              <a:noFill/>
            </a:ln>
            <a:effectLst>
              <a:outerShdw blurRad="63500" algn="ctr" rotWithShape="0">
                <a:prstClr val="black">
                  <a:alpha val="40000"/>
                </a:prstClr>
              </a:outerShdw>
            </a:effectLst>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247650" tIns="152615" rIns="276440" bIns="152615" numCol="1" spcCol="1270" anchor="ctr" anchorCtr="0">
              <a:noAutofit/>
            </a:bodyPr>
            <a:lstStyle/>
            <a:p>
              <a:pPr marL="0" lvl="1" algn="ctr" defTabSz="711200">
                <a:lnSpc>
                  <a:spcPct val="90000"/>
                </a:lnSpc>
                <a:spcBef>
                  <a:spcPct val="0"/>
                </a:spcBef>
                <a:spcAft>
                  <a:spcPct val="15000"/>
                </a:spcAft>
              </a:pPr>
              <a:r>
                <a:rPr lang="zh-CN" altLang="en-US" sz="2400" spc="300" dirty="0">
                  <a:solidFill>
                    <a:srgbClr val="0D4960"/>
                  </a:solidFill>
                  <a:latin typeface="方正尚酷简体" panose="03000509000000000000" pitchFamily="65" charset="-122"/>
                  <a:ea typeface="方正尚酷简体" panose="03000509000000000000" pitchFamily="65" charset="-122"/>
                </a:rPr>
                <a:t>项目介绍</a:t>
              </a:r>
            </a:p>
          </p:txBody>
        </p:sp>
        <p:sp>
          <p:nvSpPr>
            <p:cNvPr id="29" name="任意多边形 28"/>
            <p:cNvSpPr/>
            <p:nvPr/>
          </p:nvSpPr>
          <p:spPr>
            <a:xfrm>
              <a:off x="1098018" y="1340446"/>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D4960"/>
            </a:solidFill>
            <a:ln>
              <a:noFill/>
            </a:ln>
            <a:effectLst>
              <a:outerShdw blurRad="63500" algn="ctr" rotWithShape="0">
                <a:prstClr val="black">
                  <a:alpha val="40000"/>
                </a:prstClr>
              </a:outerShdw>
            </a:effectLst>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76958" tIns="106473" rIns="176958" bIns="106473" numCol="1" spcCol="1270" anchor="ctr" anchorCtr="0">
              <a:noAutofit/>
            </a:bodyPr>
            <a:lstStyle/>
            <a:p>
              <a:pPr algn="ctr" defTabSz="1644650">
                <a:lnSpc>
                  <a:spcPct val="90000"/>
                </a:lnSpc>
                <a:spcBef>
                  <a:spcPct val="0"/>
                </a:spcBef>
                <a:spcAft>
                  <a:spcPct val="35000"/>
                </a:spcAft>
              </a:pPr>
              <a:r>
                <a:rPr lang="en-US" altLang="zh-CN" sz="3600" dirty="0">
                  <a:latin typeface="Agency FB" panose="020B0503020202020204" pitchFamily="34" charset="0"/>
                </a:rPr>
                <a:t>02</a:t>
              </a:r>
              <a:endParaRPr lang="zh-CN" altLang="en-US" sz="3600" dirty="0">
                <a:latin typeface="Agency FB" panose="020B0503020202020204" pitchFamily="34" charset="0"/>
              </a:endParaRPr>
            </a:p>
          </p:txBody>
        </p:sp>
      </p:grpSp>
      <p:grpSp>
        <p:nvGrpSpPr>
          <p:cNvPr id="30" name="组合 29"/>
          <p:cNvGrpSpPr/>
          <p:nvPr/>
        </p:nvGrpSpPr>
        <p:grpSpPr>
          <a:xfrm>
            <a:off x="6587468" y="4872956"/>
            <a:ext cx="5035423" cy="618507"/>
            <a:chOff x="1098018" y="1340446"/>
            <a:chExt cx="6947964" cy="737210"/>
          </a:xfrm>
        </p:grpSpPr>
        <p:sp>
          <p:nvSpPr>
            <p:cNvPr id="31" name="任意多边形 30"/>
            <p:cNvSpPr/>
            <p:nvPr/>
          </p:nvSpPr>
          <p:spPr>
            <a:xfrm>
              <a:off x="2699790" y="1414168"/>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a:solidFill>
              <a:schemeClr val="bg1"/>
            </a:solidFill>
            <a:ln>
              <a:noFill/>
            </a:ln>
            <a:effectLst>
              <a:outerShdw blurRad="63500" algn="ctr" rotWithShape="0">
                <a:prstClr val="black">
                  <a:alpha val="40000"/>
                </a:prstClr>
              </a:outerShdw>
            </a:effectLst>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247650" tIns="152615" rIns="276440" bIns="152615" numCol="1" spcCol="1270" anchor="ctr" anchorCtr="0">
              <a:noAutofit/>
            </a:bodyPr>
            <a:lstStyle/>
            <a:p>
              <a:pPr marL="0" lvl="1" algn="ctr" defTabSz="711200">
                <a:lnSpc>
                  <a:spcPct val="90000"/>
                </a:lnSpc>
                <a:spcBef>
                  <a:spcPct val="0"/>
                </a:spcBef>
                <a:spcAft>
                  <a:spcPct val="15000"/>
                </a:spcAft>
              </a:pPr>
              <a:r>
                <a:rPr lang="zh-CN" altLang="en-US" sz="2400" spc="300" dirty="0">
                  <a:solidFill>
                    <a:srgbClr val="0D4960"/>
                  </a:solidFill>
                  <a:latin typeface="方正尚酷简体" panose="03000509000000000000" pitchFamily="65" charset="-122"/>
                  <a:ea typeface="方正尚酷简体" panose="03000509000000000000" pitchFamily="65" charset="-122"/>
                </a:rPr>
                <a:t>产品与运营</a:t>
              </a:r>
            </a:p>
          </p:txBody>
        </p:sp>
        <p:sp>
          <p:nvSpPr>
            <p:cNvPr id="32" name="任意多边形 31"/>
            <p:cNvSpPr/>
            <p:nvPr/>
          </p:nvSpPr>
          <p:spPr>
            <a:xfrm>
              <a:off x="1098018" y="1340446"/>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D4960"/>
            </a:solidFill>
            <a:ln>
              <a:noFill/>
            </a:ln>
            <a:effectLst>
              <a:outerShdw blurRad="63500" algn="ctr" rotWithShape="0">
                <a:prstClr val="black">
                  <a:alpha val="40000"/>
                </a:prstClr>
              </a:outerShdw>
            </a:effectLst>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76958" tIns="106473" rIns="176958" bIns="106473" numCol="1" spcCol="1270" anchor="ctr" anchorCtr="0">
              <a:noAutofit/>
            </a:bodyPr>
            <a:lstStyle/>
            <a:p>
              <a:pPr algn="ctr" defTabSz="1644650">
                <a:lnSpc>
                  <a:spcPct val="90000"/>
                </a:lnSpc>
                <a:spcBef>
                  <a:spcPct val="0"/>
                </a:spcBef>
                <a:spcAft>
                  <a:spcPct val="35000"/>
                </a:spcAft>
              </a:pPr>
              <a:r>
                <a:rPr lang="en-US" altLang="zh-CN" sz="3600" dirty="0">
                  <a:latin typeface="Agency FB" panose="020B0503020202020204" pitchFamily="34" charset="0"/>
                </a:rPr>
                <a:t>03</a:t>
              </a:r>
              <a:endParaRPr lang="zh-CN" altLang="en-US" sz="3600" dirty="0">
                <a:latin typeface="Agency FB" panose="020B0503020202020204" pitchFamily="34" charset="0"/>
              </a:endParaRPr>
            </a:p>
          </p:txBody>
        </p:sp>
      </p:grpSp>
      <p:grpSp>
        <p:nvGrpSpPr>
          <p:cNvPr id="33" name="组合 32"/>
          <p:cNvGrpSpPr/>
          <p:nvPr/>
        </p:nvGrpSpPr>
        <p:grpSpPr>
          <a:xfrm>
            <a:off x="6587468" y="5805425"/>
            <a:ext cx="5035423" cy="618507"/>
            <a:chOff x="1098018" y="1340446"/>
            <a:chExt cx="6947964" cy="737210"/>
          </a:xfrm>
        </p:grpSpPr>
        <p:sp>
          <p:nvSpPr>
            <p:cNvPr id="34" name="任意多边形 33"/>
            <p:cNvSpPr/>
            <p:nvPr/>
          </p:nvSpPr>
          <p:spPr>
            <a:xfrm>
              <a:off x="2699790" y="1414168"/>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a:solidFill>
              <a:schemeClr val="bg1"/>
            </a:solidFill>
            <a:ln>
              <a:noFill/>
            </a:ln>
            <a:effectLst>
              <a:outerShdw blurRad="63500" algn="ctr" rotWithShape="0">
                <a:prstClr val="black">
                  <a:alpha val="40000"/>
                </a:prstClr>
              </a:outerShdw>
            </a:effectLst>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247650" tIns="152615" rIns="276440" bIns="152615" numCol="1" spcCol="1270" anchor="ctr" anchorCtr="0">
              <a:noAutofit/>
            </a:bodyPr>
            <a:lstStyle/>
            <a:p>
              <a:pPr marL="0" lvl="1" algn="ctr" defTabSz="711200">
                <a:lnSpc>
                  <a:spcPct val="90000"/>
                </a:lnSpc>
                <a:spcBef>
                  <a:spcPct val="0"/>
                </a:spcBef>
                <a:spcAft>
                  <a:spcPct val="15000"/>
                </a:spcAft>
              </a:pPr>
              <a:r>
                <a:rPr lang="zh-CN" altLang="en-US" sz="2400" spc="300" dirty="0">
                  <a:solidFill>
                    <a:srgbClr val="0D4960"/>
                  </a:solidFill>
                  <a:latin typeface="方正尚酷简体" panose="03000509000000000000" pitchFamily="65" charset="-122"/>
                  <a:ea typeface="方正尚酷简体" panose="03000509000000000000" pitchFamily="65" charset="-122"/>
                </a:rPr>
                <a:t>财务与融资</a:t>
              </a:r>
            </a:p>
          </p:txBody>
        </p:sp>
        <p:sp>
          <p:nvSpPr>
            <p:cNvPr id="35" name="任意多边形 34"/>
            <p:cNvSpPr/>
            <p:nvPr/>
          </p:nvSpPr>
          <p:spPr>
            <a:xfrm>
              <a:off x="1098018" y="1340446"/>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D4960"/>
            </a:solidFill>
            <a:ln>
              <a:noFill/>
            </a:ln>
            <a:effectLst>
              <a:outerShdw blurRad="63500" algn="ctr" rotWithShape="0">
                <a:prstClr val="black">
                  <a:alpha val="40000"/>
                </a:prstClr>
              </a:outerShdw>
            </a:effectLst>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76958" tIns="106473" rIns="176958" bIns="106473" numCol="1" spcCol="1270" anchor="ctr" anchorCtr="0">
              <a:noAutofit/>
            </a:bodyPr>
            <a:lstStyle/>
            <a:p>
              <a:pPr algn="ctr" defTabSz="1644650">
                <a:lnSpc>
                  <a:spcPct val="90000"/>
                </a:lnSpc>
                <a:spcBef>
                  <a:spcPct val="0"/>
                </a:spcBef>
                <a:spcAft>
                  <a:spcPct val="35000"/>
                </a:spcAft>
              </a:pPr>
              <a:r>
                <a:rPr lang="en-US" altLang="zh-CN" sz="3600" dirty="0">
                  <a:latin typeface="Agency FB" panose="020B0503020202020204" pitchFamily="34" charset="0"/>
                </a:rPr>
                <a:t>04</a:t>
              </a:r>
              <a:endParaRPr lang="zh-CN" altLang="en-US" sz="3600" dirty="0">
                <a:latin typeface="Agency FB" panose="020B0503020202020204" pitchFamily="34" charset="0"/>
              </a:endParaRPr>
            </a:p>
          </p:txBody>
        </p:sp>
      </p:grpSp>
    </p:spTree>
    <p:extLst>
      <p:ext uri="{BB962C8B-B14F-4D97-AF65-F5344CB8AC3E}">
        <p14:creationId xmlns:p14="http://schemas.microsoft.com/office/powerpoint/2010/main" val="293599174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 calcmode="lin" valueType="num">
                                          <p:cBhvr>
                                            <p:cTn id="9" dur="750" fill="hold"/>
                                            <p:tgtEl>
                                              <p:spTgt spid="5"/>
                                            </p:tgtEl>
                                            <p:attrNameLst>
                                              <p:attrName>style.rotation</p:attrName>
                                            </p:attrNameLst>
                                          </p:cBhvr>
                                          <p:tavLst>
                                            <p:tav tm="0">
                                              <p:val>
                                                <p:fltVal val="360"/>
                                              </p:val>
                                            </p:tav>
                                            <p:tav tm="100000">
                                              <p:val>
                                                <p:fltVal val="0"/>
                                              </p:val>
                                            </p:tav>
                                          </p:tavLst>
                                        </p:anim>
                                        <p:animEffect transition="in" filter="fade">
                                          <p:cBhvr>
                                            <p:cTn id="10" dur="750"/>
                                            <p:tgtEl>
                                              <p:spTgt spid="5"/>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750" fill="hold"/>
                                            <p:tgtEl>
                                              <p:spTgt spid="3"/>
                                            </p:tgtEl>
                                            <p:attrNameLst>
                                              <p:attrName>ppt_w</p:attrName>
                                            </p:attrNameLst>
                                          </p:cBhvr>
                                          <p:tavLst>
                                            <p:tav tm="0">
                                              <p:val>
                                                <p:fltVal val="0"/>
                                              </p:val>
                                            </p:tav>
                                            <p:tav tm="100000">
                                              <p:val>
                                                <p:strVal val="#ppt_w"/>
                                              </p:val>
                                            </p:tav>
                                          </p:tavLst>
                                        </p:anim>
                                        <p:anim calcmode="lin" valueType="num">
                                          <p:cBhvr>
                                            <p:cTn id="14" dur="750" fill="hold"/>
                                            <p:tgtEl>
                                              <p:spTgt spid="3"/>
                                            </p:tgtEl>
                                            <p:attrNameLst>
                                              <p:attrName>ppt_h</p:attrName>
                                            </p:attrNameLst>
                                          </p:cBhvr>
                                          <p:tavLst>
                                            <p:tav tm="0">
                                              <p:val>
                                                <p:fltVal val="0"/>
                                              </p:val>
                                            </p:tav>
                                            <p:tav tm="100000">
                                              <p:val>
                                                <p:strVal val="#ppt_h"/>
                                              </p:val>
                                            </p:tav>
                                          </p:tavLst>
                                        </p:anim>
                                        <p:anim calcmode="lin" valueType="num">
                                          <p:cBhvr>
                                            <p:cTn id="15" dur="750" fill="hold"/>
                                            <p:tgtEl>
                                              <p:spTgt spid="3"/>
                                            </p:tgtEl>
                                            <p:attrNameLst>
                                              <p:attrName>style.rotation</p:attrName>
                                            </p:attrNameLst>
                                          </p:cBhvr>
                                          <p:tavLst>
                                            <p:tav tm="0">
                                              <p:val>
                                                <p:fltVal val="360"/>
                                              </p:val>
                                            </p:tav>
                                            <p:tav tm="100000">
                                              <p:val>
                                                <p:fltVal val="0"/>
                                              </p:val>
                                            </p:tav>
                                          </p:tavLst>
                                        </p:anim>
                                        <p:animEffect transition="in" filter="fade">
                                          <p:cBhvr>
                                            <p:cTn id="16" dur="750"/>
                                            <p:tgtEl>
                                              <p:spTgt spid="3"/>
                                            </p:tgtEl>
                                          </p:cBhvr>
                                        </p:animEffect>
                                      </p:childTnLst>
                                    </p:cTn>
                                  </p:par>
                                </p:childTnLst>
                              </p:cTn>
                            </p:par>
                            <p:par>
                              <p:cTn id="17" fill="hold">
                                <p:stCondLst>
                                  <p:cond delay="750"/>
                                </p:stCondLst>
                                <p:childTnLst>
                                  <p:par>
                                    <p:cTn id="18" presetID="53" presetClass="entr" presetSubtype="16"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childTnLst>
                              </p:cTn>
                            </p:par>
                            <p:par>
                              <p:cTn id="23" fill="hold">
                                <p:stCondLst>
                                  <p:cond delay="1250"/>
                                </p:stCondLst>
                                <p:childTnLst>
                                  <p:par>
                                    <p:cTn id="24" presetID="2" presetClass="entr" presetSubtype="2" fill="hold" nodeType="afterEffect" p14:presetBounceEnd="40000">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14:bounceEnd="40000">
                                          <p:cBhvr additive="base">
                                            <p:cTn id="26" dur="1000" fill="hold"/>
                                            <p:tgtEl>
                                              <p:spTgt spid="24"/>
                                            </p:tgtEl>
                                            <p:attrNameLst>
                                              <p:attrName>ppt_x</p:attrName>
                                            </p:attrNameLst>
                                          </p:cBhvr>
                                          <p:tavLst>
                                            <p:tav tm="0">
                                              <p:val>
                                                <p:strVal val="1+#ppt_w/2"/>
                                              </p:val>
                                            </p:tav>
                                            <p:tav tm="100000">
                                              <p:val>
                                                <p:strVal val="#ppt_x"/>
                                              </p:val>
                                            </p:tav>
                                          </p:tavLst>
                                        </p:anim>
                                        <p:anim calcmode="lin" valueType="num" p14:bounceEnd="40000">
                                          <p:cBhvr additive="base">
                                            <p:cTn id="27" dur="1000" fill="hold"/>
                                            <p:tgtEl>
                                              <p:spTgt spid="24"/>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14:presetBounceEnd="40000">
                                      <p:stCondLst>
                                        <p:cond delay="250"/>
                                      </p:stCondLst>
                                      <p:childTnLst>
                                        <p:set>
                                          <p:cBhvr>
                                            <p:cTn id="29" dur="1" fill="hold">
                                              <p:stCondLst>
                                                <p:cond delay="0"/>
                                              </p:stCondLst>
                                            </p:cTn>
                                            <p:tgtEl>
                                              <p:spTgt spid="27"/>
                                            </p:tgtEl>
                                            <p:attrNameLst>
                                              <p:attrName>style.visibility</p:attrName>
                                            </p:attrNameLst>
                                          </p:cBhvr>
                                          <p:to>
                                            <p:strVal val="visible"/>
                                          </p:to>
                                        </p:set>
                                        <p:anim calcmode="lin" valueType="num" p14:bounceEnd="40000">
                                          <p:cBhvr additive="base">
                                            <p:cTn id="30" dur="1000" fill="hold"/>
                                            <p:tgtEl>
                                              <p:spTgt spid="27"/>
                                            </p:tgtEl>
                                            <p:attrNameLst>
                                              <p:attrName>ppt_x</p:attrName>
                                            </p:attrNameLst>
                                          </p:cBhvr>
                                          <p:tavLst>
                                            <p:tav tm="0">
                                              <p:val>
                                                <p:strVal val="1+#ppt_w/2"/>
                                              </p:val>
                                            </p:tav>
                                            <p:tav tm="100000">
                                              <p:val>
                                                <p:strVal val="#ppt_x"/>
                                              </p:val>
                                            </p:tav>
                                          </p:tavLst>
                                        </p:anim>
                                        <p:anim calcmode="lin" valueType="num" p14:bounceEnd="40000">
                                          <p:cBhvr additive="base">
                                            <p:cTn id="31" dur="1000" fill="hold"/>
                                            <p:tgtEl>
                                              <p:spTgt spid="27"/>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14:presetBounceEnd="40000">
                                      <p:stCondLst>
                                        <p:cond delay="500"/>
                                      </p:stCondLst>
                                      <p:childTnLst>
                                        <p:set>
                                          <p:cBhvr>
                                            <p:cTn id="33" dur="1" fill="hold">
                                              <p:stCondLst>
                                                <p:cond delay="0"/>
                                              </p:stCondLst>
                                            </p:cTn>
                                            <p:tgtEl>
                                              <p:spTgt spid="30"/>
                                            </p:tgtEl>
                                            <p:attrNameLst>
                                              <p:attrName>style.visibility</p:attrName>
                                            </p:attrNameLst>
                                          </p:cBhvr>
                                          <p:to>
                                            <p:strVal val="visible"/>
                                          </p:to>
                                        </p:set>
                                        <p:anim calcmode="lin" valueType="num" p14:bounceEnd="40000">
                                          <p:cBhvr additive="base">
                                            <p:cTn id="34" dur="1000" fill="hold"/>
                                            <p:tgtEl>
                                              <p:spTgt spid="30"/>
                                            </p:tgtEl>
                                            <p:attrNameLst>
                                              <p:attrName>ppt_x</p:attrName>
                                            </p:attrNameLst>
                                          </p:cBhvr>
                                          <p:tavLst>
                                            <p:tav tm="0">
                                              <p:val>
                                                <p:strVal val="1+#ppt_w/2"/>
                                              </p:val>
                                            </p:tav>
                                            <p:tav tm="100000">
                                              <p:val>
                                                <p:strVal val="#ppt_x"/>
                                              </p:val>
                                            </p:tav>
                                          </p:tavLst>
                                        </p:anim>
                                        <p:anim calcmode="lin" valueType="num" p14:bounceEnd="40000">
                                          <p:cBhvr additive="base">
                                            <p:cTn id="35" dur="1000" fill="hold"/>
                                            <p:tgtEl>
                                              <p:spTgt spid="30"/>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14:presetBounceEnd="40000">
                                      <p:stCondLst>
                                        <p:cond delay="750"/>
                                      </p:stCondLst>
                                      <p:childTnLst>
                                        <p:set>
                                          <p:cBhvr>
                                            <p:cTn id="37" dur="1" fill="hold">
                                              <p:stCondLst>
                                                <p:cond delay="0"/>
                                              </p:stCondLst>
                                            </p:cTn>
                                            <p:tgtEl>
                                              <p:spTgt spid="33"/>
                                            </p:tgtEl>
                                            <p:attrNameLst>
                                              <p:attrName>style.visibility</p:attrName>
                                            </p:attrNameLst>
                                          </p:cBhvr>
                                          <p:to>
                                            <p:strVal val="visible"/>
                                          </p:to>
                                        </p:set>
                                        <p:anim calcmode="lin" valueType="num" p14:bounceEnd="40000">
                                          <p:cBhvr additive="base">
                                            <p:cTn id="38" dur="1000" fill="hold"/>
                                            <p:tgtEl>
                                              <p:spTgt spid="33"/>
                                            </p:tgtEl>
                                            <p:attrNameLst>
                                              <p:attrName>ppt_x</p:attrName>
                                            </p:attrNameLst>
                                          </p:cBhvr>
                                          <p:tavLst>
                                            <p:tav tm="0">
                                              <p:val>
                                                <p:strVal val="1+#ppt_w/2"/>
                                              </p:val>
                                            </p:tav>
                                            <p:tav tm="100000">
                                              <p:val>
                                                <p:strVal val="#ppt_x"/>
                                              </p:val>
                                            </p:tav>
                                          </p:tavLst>
                                        </p:anim>
                                        <p:anim calcmode="lin" valueType="num" p14:bounceEnd="40000">
                                          <p:cBhvr additive="base">
                                            <p:cTn id="39" dur="10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animBg="1"/>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 calcmode="lin" valueType="num">
                                          <p:cBhvr>
                                            <p:cTn id="9" dur="750" fill="hold"/>
                                            <p:tgtEl>
                                              <p:spTgt spid="5"/>
                                            </p:tgtEl>
                                            <p:attrNameLst>
                                              <p:attrName>style.rotation</p:attrName>
                                            </p:attrNameLst>
                                          </p:cBhvr>
                                          <p:tavLst>
                                            <p:tav tm="0">
                                              <p:val>
                                                <p:fltVal val="360"/>
                                              </p:val>
                                            </p:tav>
                                            <p:tav tm="100000">
                                              <p:val>
                                                <p:fltVal val="0"/>
                                              </p:val>
                                            </p:tav>
                                          </p:tavLst>
                                        </p:anim>
                                        <p:animEffect transition="in" filter="fade">
                                          <p:cBhvr>
                                            <p:cTn id="10" dur="750"/>
                                            <p:tgtEl>
                                              <p:spTgt spid="5"/>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750" fill="hold"/>
                                            <p:tgtEl>
                                              <p:spTgt spid="3"/>
                                            </p:tgtEl>
                                            <p:attrNameLst>
                                              <p:attrName>ppt_w</p:attrName>
                                            </p:attrNameLst>
                                          </p:cBhvr>
                                          <p:tavLst>
                                            <p:tav tm="0">
                                              <p:val>
                                                <p:fltVal val="0"/>
                                              </p:val>
                                            </p:tav>
                                            <p:tav tm="100000">
                                              <p:val>
                                                <p:strVal val="#ppt_w"/>
                                              </p:val>
                                            </p:tav>
                                          </p:tavLst>
                                        </p:anim>
                                        <p:anim calcmode="lin" valueType="num">
                                          <p:cBhvr>
                                            <p:cTn id="14" dur="750" fill="hold"/>
                                            <p:tgtEl>
                                              <p:spTgt spid="3"/>
                                            </p:tgtEl>
                                            <p:attrNameLst>
                                              <p:attrName>ppt_h</p:attrName>
                                            </p:attrNameLst>
                                          </p:cBhvr>
                                          <p:tavLst>
                                            <p:tav tm="0">
                                              <p:val>
                                                <p:fltVal val="0"/>
                                              </p:val>
                                            </p:tav>
                                            <p:tav tm="100000">
                                              <p:val>
                                                <p:strVal val="#ppt_h"/>
                                              </p:val>
                                            </p:tav>
                                          </p:tavLst>
                                        </p:anim>
                                        <p:anim calcmode="lin" valueType="num">
                                          <p:cBhvr>
                                            <p:cTn id="15" dur="750" fill="hold"/>
                                            <p:tgtEl>
                                              <p:spTgt spid="3"/>
                                            </p:tgtEl>
                                            <p:attrNameLst>
                                              <p:attrName>style.rotation</p:attrName>
                                            </p:attrNameLst>
                                          </p:cBhvr>
                                          <p:tavLst>
                                            <p:tav tm="0">
                                              <p:val>
                                                <p:fltVal val="360"/>
                                              </p:val>
                                            </p:tav>
                                            <p:tav tm="100000">
                                              <p:val>
                                                <p:fltVal val="0"/>
                                              </p:val>
                                            </p:tav>
                                          </p:tavLst>
                                        </p:anim>
                                        <p:animEffect transition="in" filter="fade">
                                          <p:cBhvr>
                                            <p:cTn id="16" dur="750"/>
                                            <p:tgtEl>
                                              <p:spTgt spid="3"/>
                                            </p:tgtEl>
                                          </p:cBhvr>
                                        </p:animEffect>
                                      </p:childTnLst>
                                    </p:cTn>
                                  </p:par>
                                </p:childTnLst>
                              </p:cTn>
                            </p:par>
                            <p:par>
                              <p:cTn id="17" fill="hold">
                                <p:stCondLst>
                                  <p:cond delay="750"/>
                                </p:stCondLst>
                                <p:childTnLst>
                                  <p:par>
                                    <p:cTn id="18" presetID="53" presetClass="entr" presetSubtype="16"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childTnLst>
                              </p:cTn>
                            </p:par>
                            <p:par>
                              <p:cTn id="23" fill="hold">
                                <p:stCondLst>
                                  <p:cond delay="1250"/>
                                </p:stCondLst>
                                <p:childTnLst>
                                  <p:par>
                                    <p:cTn id="24" presetID="2" presetClass="entr" presetSubtype="2" fill="hold" nodeType="after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1000" fill="hold"/>
                                            <p:tgtEl>
                                              <p:spTgt spid="24"/>
                                            </p:tgtEl>
                                            <p:attrNameLst>
                                              <p:attrName>ppt_x</p:attrName>
                                            </p:attrNameLst>
                                          </p:cBhvr>
                                          <p:tavLst>
                                            <p:tav tm="0">
                                              <p:val>
                                                <p:strVal val="1+#ppt_w/2"/>
                                              </p:val>
                                            </p:tav>
                                            <p:tav tm="100000">
                                              <p:val>
                                                <p:strVal val="#ppt_x"/>
                                              </p:val>
                                            </p:tav>
                                          </p:tavLst>
                                        </p:anim>
                                        <p:anim calcmode="lin" valueType="num">
                                          <p:cBhvr additive="base">
                                            <p:cTn id="27" dur="1000" fill="hold"/>
                                            <p:tgtEl>
                                              <p:spTgt spid="24"/>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250"/>
                                      </p:stCondLst>
                                      <p:childTnLst>
                                        <p:set>
                                          <p:cBhvr>
                                            <p:cTn id="29" dur="1" fill="hold">
                                              <p:stCondLst>
                                                <p:cond delay="0"/>
                                              </p:stCondLst>
                                            </p:cTn>
                                            <p:tgtEl>
                                              <p:spTgt spid="27"/>
                                            </p:tgtEl>
                                            <p:attrNameLst>
                                              <p:attrName>style.visibility</p:attrName>
                                            </p:attrNameLst>
                                          </p:cBhvr>
                                          <p:to>
                                            <p:strVal val="visible"/>
                                          </p:to>
                                        </p:set>
                                        <p:anim calcmode="lin" valueType="num">
                                          <p:cBhvr additive="base">
                                            <p:cTn id="30" dur="1000" fill="hold"/>
                                            <p:tgtEl>
                                              <p:spTgt spid="27"/>
                                            </p:tgtEl>
                                            <p:attrNameLst>
                                              <p:attrName>ppt_x</p:attrName>
                                            </p:attrNameLst>
                                          </p:cBhvr>
                                          <p:tavLst>
                                            <p:tav tm="0">
                                              <p:val>
                                                <p:strVal val="1+#ppt_w/2"/>
                                              </p:val>
                                            </p:tav>
                                            <p:tav tm="100000">
                                              <p:val>
                                                <p:strVal val="#ppt_x"/>
                                              </p:val>
                                            </p:tav>
                                          </p:tavLst>
                                        </p:anim>
                                        <p:anim calcmode="lin" valueType="num">
                                          <p:cBhvr additive="base">
                                            <p:cTn id="31" dur="1000" fill="hold"/>
                                            <p:tgtEl>
                                              <p:spTgt spid="27"/>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500"/>
                                      </p:stCondLst>
                                      <p:childTnLst>
                                        <p:set>
                                          <p:cBhvr>
                                            <p:cTn id="33" dur="1" fill="hold">
                                              <p:stCondLst>
                                                <p:cond delay="0"/>
                                              </p:stCondLst>
                                            </p:cTn>
                                            <p:tgtEl>
                                              <p:spTgt spid="30"/>
                                            </p:tgtEl>
                                            <p:attrNameLst>
                                              <p:attrName>style.visibility</p:attrName>
                                            </p:attrNameLst>
                                          </p:cBhvr>
                                          <p:to>
                                            <p:strVal val="visible"/>
                                          </p:to>
                                        </p:set>
                                        <p:anim calcmode="lin" valueType="num">
                                          <p:cBhvr additive="base">
                                            <p:cTn id="34" dur="1000" fill="hold"/>
                                            <p:tgtEl>
                                              <p:spTgt spid="30"/>
                                            </p:tgtEl>
                                            <p:attrNameLst>
                                              <p:attrName>ppt_x</p:attrName>
                                            </p:attrNameLst>
                                          </p:cBhvr>
                                          <p:tavLst>
                                            <p:tav tm="0">
                                              <p:val>
                                                <p:strVal val="1+#ppt_w/2"/>
                                              </p:val>
                                            </p:tav>
                                            <p:tav tm="100000">
                                              <p:val>
                                                <p:strVal val="#ppt_x"/>
                                              </p:val>
                                            </p:tav>
                                          </p:tavLst>
                                        </p:anim>
                                        <p:anim calcmode="lin" valueType="num">
                                          <p:cBhvr additive="base">
                                            <p:cTn id="35" dur="1000" fill="hold"/>
                                            <p:tgtEl>
                                              <p:spTgt spid="30"/>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750"/>
                                      </p:stCondLst>
                                      <p:childTnLst>
                                        <p:set>
                                          <p:cBhvr>
                                            <p:cTn id="37" dur="1" fill="hold">
                                              <p:stCondLst>
                                                <p:cond delay="0"/>
                                              </p:stCondLst>
                                            </p:cTn>
                                            <p:tgtEl>
                                              <p:spTgt spid="33"/>
                                            </p:tgtEl>
                                            <p:attrNameLst>
                                              <p:attrName>style.visibility</p:attrName>
                                            </p:attrNameLst>
                                          </p:cBhvr>
                                          <p:to>
                                            <p:strVal val="visible"/>
                                          </p:to>
                                        </p:set>
                                        <p:anim calcmode="lin" valueType="num">
                                          <p:cBhvr additive="base">
                                            <p:cTn id="38" dur="1000" fill="hold"/>
                                            <p:tgtEl>
                                              <p:spTgt spid="33"/>
                                            </p:tgtEl>
                                            <p:attrNameLst>
                                              <p:attrName>ppt_x</p:attrName>
                                            </p:attrNameLst>
                                          </p:cBhvr>
                                          <p:tavLst>
                                            <p:tav tm="0">
                                              <p:val>
                                                <p:strVal val="1+#ppt_w/2"/>
                                              </p:val>
                                            </p:tav>
                                            <p:tav tm="100000">
                                              <p:val>
                                                <p:strVal val="#ppt_x"/>
                                              </p:val>
                                            </p:tav>
                                          </p:tavLst>
                                        </p:anim>
                                        <p:anim calcmode="lin" valueType="num">
                                          <p:cBhvr additive="base">
                                            <p:cTn id="39" dur="10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animBg="1"/>
          <p:bldP spid="8"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三、产品与运营</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任意多边形 7"/>
          <p:cNvSpPr/>
          <p:nvPr/>
        </p:nvSpPr>
        <p:spPr>
          <a:xfrm flipV="1">
            <a:off x="-10249" y="3728117"/>
            <a:ext cx="8904329" cy="61379"/>
          </a:xfrm>
          <a:custGeom>
            <a:avLst/>
            <a:gdLst>
              <a:gd name="connsiteX0" fmla="*/ 0 w 8369300"/>
              <a:gd name="connsiteY0" fmla="*/ 0 h 0"/>
              <a:gd name="connsiteX1" fmla="*/ 8369300 w 8369300"/>
              <a:gd name="connsiteY1" fmla="*/ 0 h 0"/>
            </a:gdLst>
            <a:ahLst/>
            <a:cxnLst>
              <a:cxn ang="0">
                <a:pos x="connsiteX0" y="connsiteY0"/>
              </a:cxn>
              <a:cxn ang="0">
                <a:pos x="connsiteX1" y="connsiteY1"/>
              </a:cxn>
            </a:cxnLst>
            <a:rect l="l" t="t" r="r" b="b"/>
            <a:pathLst>
              <a:path w="8369300">
                <a:moveTo>
                  <a:pt x="0" y="0"/>
                </a:moveTo>
                <a:lnTo>
                  <a:pt x="8369300" y="0"/>
                </a:lnTo>
              </a:path>
            </a:pathLst>
          </a:custGeom>
          <a:noFill/>
          <a:ln>
            <a:solidFill>
              <a:srgbClr val="D5D5D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pPr>
            <a:endParaRPr lang="zh-CN" altLang="en-US" sz="1707">
              <a:latin typeface="Arial" panose="020B0604020202020204" pitchFamily="34" charset="0"/>
              <a:ea typeface="微软雅黑" panose="020B0503020204020204" pitchFamily="34" charset="-122"/>
              <a:sym typeface="Arial" panose="020B0604020202020204" pitchFamily="34" charset="0"/>
            </a:endParaRPr>
          </a:p>
        </p:txBody>
      </p:sp>
      <p:grpSp>
        <p:nvGrpSpPr>
          <p:cNvPr id="9" name="组合 8"/>
          <p:cNvGrpSpPr/>
          <p:nvPr/>
        </p:nvGrpSpPr>
        <p:grpSpPr>
          <a:xfrm>
            <a:off x="4923433" y="3412750"/>
            <a:ext cx="736559" cy="736559"/>
            <a:chOff x="4411226" y="3412750"/>
            <a:chExt cx="736559" cy="736559"/>
          </a:xfrm>
        </p:grpSpPr>
        <p:sp>
          <p:nvSpPr>
            <p:cNvPr id="10" name="矩形 9"/>
            <p:cNvSpPr/>
            <p:nvPr/>
          </p:nvSpPr>
          <p:spPr bwMode="auto">
            <a:xfrm>
              <a:off x="4411226" y="3412750"/>
              <a:ext cx="736559" cy="736559"/>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Arial" panose="020B0604020202020204" pitchFamily="34" charset="0"/>
              </a:endParaRPr>
            </a:p>
          </p:txBody>
        </p:sp>
        <p:grpSp>
          <p:nvGrpSpPr>
            <p:cNvPr id="11" name="组合 12"/>
            <p:cNvGrpSpPr>
              <a:grpSpLocks/>
            </p:cNvGrpSpPr>
            <p:nvPr/>
          </p:nvGrpSpPr>
          <p:grpSpPr bwMode="auto">
            <a:xfrm>
              <a:off x="4573150" y="3622993"/>
              <a:ext cx="412709" cy="333006"/>
              <a:chOff x="0" y="0"/>
              <a:chExt cx="1088225" cy="869861"/>
            </a:xfrm>
            <a:solidFill>
              <a:schemeClr val="bg1"/>
            </a:solidFill>
          </p:grpSpPr>
          <p:sp>
            <p:nvSpPr>
              <p:cNvPr id="18" name="Freeform 17"/>
              <p:cNvSpPr>
                <a:spLocks noEditPoints="1" noChangeArrowheads="1"/>
              </p:cNvSpPr>
              <p:nvPr/>
            </p:nvSpPr>
            <p:spPr bwMode="auto">
              <a:xfrm>
                <a:off x="0" y="237562"/>
                <a:ext cx="824268" cy="632299"/>
              </a:xfrm>
              <a:custGeom>
                <a:avLst/>
                <a:gdLst>
                  <a:gd name="T0" fmla="*/ 274 w 291"/>
                  <a:gd name="T1" fmla="*/ 0 h 223"/>
                  <a:gd name="T2" fmla="*/ 17 w 291"/>
                  <a:gd name="T3" fmla="*/ 0 h 223"/>
                  <a:gd name="T4" fmla="*/ 0 w 291"/>
                  <a:gd name="T5" fmla="*/ 16 h 223"/>
                  <a:gd name="T6" fmla="*/ 0 w 291"/>
                  <a:gd name="T7" fmla="*/ 207 h 223"/>
                  <a:gd name="T8" fmla="*/ 17 w 291"/>
                  <a:gd name="T9" fmla="*/ 223 h 223"/>
                  <a:gd name="T10" fmla="*/ 274 w 291"/>
                  <a:gd name="T11" fmla="*/ 223 h 223"/>
                  <a:gd name="T12" fmla="*/ 291 w 291"/>
                  <a:gd name="T13" fmla="*/ 207 h 223"/>
                  <a:gd name="T14" fmla="*/ 291 w 291"/>
                  <a:gd name="T15" fmla="*/ 16 h 223"/>
                  <a:gd name="T16" fmla="*/ 274 w 291"/>
                  <a:gd name="T17" fmla="*/ 0 h 223"/>
                  <a:gd name="T18" fmla="*/ 270 w 291"/>
                  <a:gd name="T19" fmla="*/ 193 h 223"/>
                  <a:gd name="T20" fmla="*/ 256 w 291"/>
                  <a:gd name="T21" fmla="*/ 207 h 223"/>
                  <a:gd name="T22" fmla="*/ 35 w 291"/>
                  <a:gd name="T23" fmla="*/ 207 h 223"/>
                  <a:gd name="T24" fmla="*/ 21 w 291"/>
                  <a:gd name="T25" fmla="*/ 193 h 223"/>
                  <a:gd name="T26" fmla="*/ 21 w 291"/>
                  <a:gd name="T27" fmla="*/ 30 h 223"/>
                  <a:gd name="T28" fmla="*/ 35 w 291"/>
                  <a:gd name="T29" fmla="*/ 16 h 223"/>
                  <a:gd name="T30" fmla="*/ 256 w 291"/>
                  <a:gd name="T31" fmla="*/ 16 h 223"/>
                  <a:gd name="T32" fmla="*/ 270 w 291"/>
                  <a:gd name="T33" fmla="*/ 30 h 223"/>
                  <a:gd name="T34" fmla="*/ 270 w 291"/>
                  <a:gd name="T35" fmla="*/ 193 h 22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1"/>
                  <a:gd name="T55" fmla="*/ 0 h 223"/>
                  <a:gd name="T56" fmla="*/ 291 w 291"/>
                  <a:gd name="T57" fmla="*/ 223 h 22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1" h="223">
                    <a:moveTo>
                      <a:pt x="274" y="0"/>
                    </a:moveTo>
                    <a:cubicBezTo>
                      <a:pt x="17" y="0"/>
                      <a:pt x="17" y="0"/>
                      <a:pt x="17" y="0"/>
                    </a:cubicBezTo>
                    <a:cubicBezTo>
                      <a:pt x="8" y="0"/>
                      <a:pt x="0" y="7"/>
                      <a:pt x="0" y="16"/>
                    </a:cubicBezTo>
                    <a:cubicBezTo>
                      <a:pt x="0" y="207"/>
                      <a:pt x="0" y="207"/>
                      <a:pt x="0" y="207"/>
                    </a:cubicBezTo>
                    <a:cubicBezTo>
                      <a:pt x="0" y="215"/>
                      <a:pt x="8" y="223"/>
                      <a:pt x="17" y="223"/>
                    </a:cubicBezTo>
                    <a:cubicBezTo>
                      <a:pt x="274" y="223"/>
                      <a:pt x="274" y="223"/>
                      <a:pt x="274" y="223"/>
                    </a:cubicBezTo>
                    <a:cubicBezTo>
                      <a:pt x="283" y="223"/>
                      <a:pt x="291" y="215"/>
                      <a:pt x="291" y="207"/>
                    </a:cubicBezTo>
                    <a:cubicBezTo>
                      <a:pt x="291" y="16"/>
                      <a:pt x="291" y="16"/>
                      <a:pt x="291" y="16"/>
                    </a:cubicBezTo>
                    <a:cubicBezTo>
                      <a:pt x="291" y="7"/>
                      <a:pt x="283" y="0"/>
                      <a:pt x="274" y="0"/>
                    </a:cubicBezTo>
                    <a:moveTo>
                      <a:pt x="270" y="193"/>
                    </a:moveTo>
                    <a:cubicBezTo>
                      <a:pt x="270" y="201"/>
                      <a:pt x="264" y="207"/>
                      <a:pt x="256" y="207"/>
                    </a:cubicBezTo>
                    <a:cubicBezTo>
                      <a:pt x="35" y="207"/>
                      <a:pt x="35" y="207"/>
                      <a:pt x="35" y="207"/>
                    </a:cubicBezTo>
                    <a:cubicBezTo>
                      <a:pt x="27" y="207"/>
                      <a:pt x="21" y="201"/>
                      <a:pt x="21" y="193"/>
                    </a:cubicBezTo>
                    <a:cubicBezTo>
                      <a:pt x="21" y="30"/>
                      <a:pt x="21" y="30"/>
                      <a:pt x="21" y="30"/>
                    </a:cubicBezTo>
                    <a:cubicBezTo>
                      <a:pt x="21" y="22"/>
                      <a:pt x="27" y="16"/>
                      <a:pt x="35" y="16"/>
                    </a:cubicBezTo>
                    <a:cubicBezTo>
                      <a:pt x="256" y="16"/>
                      <a:pt x="256" y="16"/>
                      <a:pt x="256" y="16"/>
                    </a:cubicBezTo>
                    <a:cubicBezTo>
                      <a:pt x="264" y="16"/>
                      <a:pt x="270" y="22"/>
                      <a:pt x="270" y="30"/>
                    </a:cubicBezTo>
                    <a:lnTo>
                      <a:pt x="270" y="193"/>
                    </a:lnTo>
                    <a:close/>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chemeClr val="bg1"/>
                  </a:solidFill>
                  <a:latin typeface="Calibri" pitchFamily="34" charset="0"/>
                  <a:sym typeface="宋体" pitchFamily="2" charset="-122"/>
                </a:endParaRPr>
              </a:p>
            </p:txBody>
          </p:sp>
          <p:sp>
            <p:nvSpPr>
              <p:cNvPr id="19" name="Freeform 18"/>
              <p:cNvSpPr>
                <a:spLocks noChangeArrowheads="1"/>
              </p:cNvSpPr>
              <p:nvPr/>
            </p:nvSpPr>
            <p:spPr bwMode="auto">
              <a:xfrm>
                <a:off x="137978" y="110382"/>
                <a:ext cx="821868" cy="632299"/>
              </a:xfrm>
              <a:custGeom>
                <a:avLst/>
                <a:gdLst>
                  <a:gd name="T0" fmla="*/ 274 w 290"/>
                  <a:gd name="T1" fmla="*/ 0 h 223"/>
                  <a:gd name="T2" fmla="*/ 16 w 290"/>
                  <a:gd name="T3" fmla="*/ 0 h 223"/>
                  <a:gd name="T4" fmla="*/ 0 w 290"/>
                  <a:gd name="T5" fmla="*/ 16 h 223"/>
                  <a:gd name="T6" fmla="*/ 0 w 290"/>
                  <a:gd name="T7" fmla="*/ 25 h 223"/>
                  <a:gd name="T8" fmla="*/ 249 w 290"/>
                  <a:gd name="T9" fmla="*/ 25 h 223"/>
                  <a:gd name="T10" fmla="*/ 265 w 290"/>
                  <a:gd name="T11" fmla="*/ 42 h 223"/>
                  <a:gd name="T12" fmla="*/ 265 w 290"/>
                  <a:gd name="T13" fmla="*/ 223 h 223"/>
                  <a:gd name="T14" fmla="*/ 274 w 290"/>
                  <a:gd name="T15" fmla="*/ 223 h 223"/>
                  <a:gd name="T16" fmla="*/ 290 w 290"/>
                  <a:gd name="T17" fmla="*/ 207 h 223"/>
                  <a:gd name="T18" fmla="*/ 290 w 290"/>
                  <a:gd name="T19" fmla="*/ 16 h 223"/>
                  <a:gd name="T20" fmla="*/ 274 w 290"/>
                  <a:gd name="T21" fmla="*/ 0 h 22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0"/>
                  <a:gd name="T34" fmla="*/ 0 h 223"/>
                  <a:gd name="T35" fmla="*/ 290 w 290"/>
                  <a:gd name="T36" fmla="*/ 223 h 22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0" h="223">
                    <a:moveTo>
                      <a:pt x="274" y="0"/>
                    </a:moveTo>
                    <a:cubicBezTo>
                      <a:pt x="16" y="0"/>
                      <a:pt x="16" y="0"/>
                      <a:pt x="16" y="0"/>
                    </a:cubicBezTo>
                    <a:cubicBezTo>
                      <a:pt x="7" y="0"/>
                      <a:pt x="0" y="7"/>
                      <a:pt x="0" y="16"/>
                    </a:cubicBezTo>
                    <a:cubicBezTo>
                      <a:pt x="0" y="25"/>
                      <a:pt x="0" y="25"/>
                      <a:pt x="0" y="25"/>
                    </a:cubicBezTo>
                    <a:cubicBezTo>
                      <a:pt x="249" y="25"/>
                      <a:pt x="249" y="25"/>
                      <a:pt x="249" y="25"/>
                    </a:cubicBezTo>
                    <a:cubicBezTo>
                      <a:pt x="258" y="25"/>
                      <a:pt x="265" y="33"/>
                      <a:pt x="265" y="42"/>
                    </a:cubicBezTo>
                    <a:cubicBezTo>
                      <a:pt x="265" y="223"/>
                      <a:pt x="265" y="223"/>
                      <a:pt x="265" y="223"/>
                    </a:cubicBezTo>
                    <a:cubicBezTo>
                      <a:pt x="274" y="223"/>
                      <a:pt x="274" y="223"/>
                      <a:pt x="274" y="223"/>
                    </a:cubicBezTo>
                    <a:cubicBezTo>
                      <a:pt x="283" y="223"/>
                      <a:pt x="290" y="216"/>
                      <a:pt x="290" y="207"/>
                    </a:cubicBezTo>
                    <a:cubicBezTo>
                      <a:pt x="290" y="16"/>
                      <a:pt x="290" y="16"/>
                      <a:pt x="290" y="16"/>
                    </a:cubicBezTo>
                    <a:cubicBezTo>
                      <a:pt x="290" y="7"/>
                      <a:pt x="283" y="0"/>
                      <a:pt x="274" y="0"/>
                    </a:cubicBezTo>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chemeClr val="bg1"/>
                  </a:solidFill>
                  <a:latin typeface="Calibri" pitchFamily="34" charset="0"/>
                  <a:sym typeface="宋体" pitchFamily="2" charset="-122"/>
                </a:endParaRPr>
              </a:p>
            </p:txBody>
          </p:sp>
          <p:sp>
            <p:nvSpPr>
              <p:cNvPr id="20" name="Freeform 19"/>
              <p:cNvSpPr>
                <a:spLocks noChangeArrowheads="1"/>
              </p:cNvSpPr>
              <p:nvPr/>
            </p:nvSpPr>
            <p:spPr bwMode="auto">
              <a:xfrm>
                <a:off x="266357" y="0"/>
                <a:ext cx="821868" cy="628699"/>
              </a:xfrm>
              <a:custGeom>
                <a:avLst/>
                <a:gdLst>
                  <a:gd name="T0" fmla="*/ 274 w 290"/>
                  <a:gd name="T1" fmla="*/ 0 h 222"/>
                  <a:gd name="T2" fmla="*/ 16 w 290"/>
                  <a:gd name="T3" fmla="*/ 0 h 222"/>
                  <a:gd name="T4" fmla="*/ 0 w 290"/>
                  <a:gd name="T5" fmla="*/ 16 h 222"/>
                  <a:gd name="T6" fmla="*/ 0 w 290"/>
                  <a:gd name="T7" fmla="*/ 25 h 222"/>
                  <a:gd name="T8" fmla="*/ 249 w 290"/>
                  <a:gd name="T9" fmla="*/ 25 h 222"/>
                  <a:gd name="T10" fmla="*/ 265 w 290"/>
                  <a:gd name="T11" fmla="*/ 41 h 222"/>
                  <a:gd name="T12" fmla="*/ 265 w 290"/>
                  <a:gd name="T13" fmla="*/ 222 h 222"/>
                  <a:gd name="T14" fmla="*/ 274 w 290"/>
                  <a:gd name="T15" fmla="*/ 222 h 222"/>
                  <a:gd name="T16" fmla="*/ 290 w 290"/>
                  <a:gd name="T17" fmla="*/ 206 h 222"/>
                  <a:gd name="T18" fmla="*/ 290 w 290"/>
                  <a:gd name="T19" fmla="*/ 16 h 222"/>
                  <a:gd name="T20" fmla="*/ 274 w 290"/>
                  <a:gd name="T21" fmla="*/ 0 h 2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0"/>
                  <a:gd name="T34" fmla="*/ 0 h 222"/>
                  <a:gd name="T35" fmla="*/ 290 w 290"/>
                  <a:gd name="T36" fmla="*/ 222 h 2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0" h="222">
                    <a:moveTo>
                      <a:pt x="274" y="0"/>
                    </a:moveTo>
                    <a:cubicBezTo>
                      <a:pt x="16" y="0"/>
                      <a:pt x="16" y="0"/>
                      <a:pt x="16" y="0"/>
                    </a:cubicBezTo>
                    <a:cubicBezTo>
                      <a:pt x="7" y="0"/>
                      <a:pt x="0" y="7"/>
                      <a:pt x="0" y="16"/>
                    </a:cubicBezTo>
                    <a:cubicBezTo>
                      <a:pt x="0" y="25"/>
                      <a:pt x="0" y="25"/>
                      <a:pt x="0" y="25"/>
                    </a:cubicBezTo>
                    <a:cubicBezTo>
                      <a:pt x="249" y="25"/>
                      <a:pt x="249" y="25"/>
                      <a:pt x="249" y="25"/>
                    </a:cubicBezTo>
                    <a:cubicBezTo>
                      <a:pt x="258" y="25"/>
                      <a:pt x="265" y="32"/>
                      <a:pt x="265" y="41"/>
                    </a:cubicBezTo>
                    <a:cubicBezTo>
                      <a:pt x="265" y="222"/>
                      <a:pt x="265" y="222"/>
                      <a:pt x="265" y="222"/>
                    </a:cubicBezTo>
                    <a:cubicBezTo>
                      <a:pt x="274" y="222"/>
                      <a:pt x="274" y="222"/>
                      <a:pt x="274" y="222"/>
                    </a:cubicBezTo>
                    <a:cubicBezTo>
                      <a:pt x="283" y="222"/>
                      <a:pt x="290" y="215"/>
                      <a:pt x="290" y="206"/>
                    </a:cubicBezTo>
                    <a:cubicBezTo>
                      <a:pt x="290" y="16"/>
                      <a:pt x="290" y="16"/>
                      <a:pt x="290" y="16"/>
                    </a:cubicBezTo>
                    <a:cubicBezTo>
                      <a:pt x="290" y="7"/>
                      <a:pt x="283" y="0"/>
                      <a:pt x="274" y="0"/>
                    </a:cubicBezTo>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chemeClr val="bg1"/>
                  </a:solidFill>
                  <a:latin typeface="Calibri" pitchFamily="34" charset="0"/>
                  <a:sym typeface="宋体" pitchFamily="2" charset="-122"/>
                </a:endParaRPr>
              </a:p>
            </p:txBody>
          </p:sp>
          <p:sp>
            <p:nvSpPr>
              <p:cNvPr id="21" name="Freeform 20"/>
              <p:cNvSpPr>
                <a:spLocks noChangeArrowheads="1"/>
              </p:cNvSpPr>
              <p:nvPr/>
            </p:nvSpPr>
            <p:spPr bwMode="auto">
              <a:xfrm>
                <a:off x="110382" y="422332"/>
                <a:ext cx="569909" cy="353943"/>
              </a:xfrm>
              <a:custGeom>
                <a:avLst/>
                <a:gdLst>
                  <a:gd name="T0" fmla="*/ 71 w 201"/>
                  <a:gd name="T1" fmla="*/ 5 h 125"/>
                  <a:gd name="T2" fmla="*/ 11 w 201"/>
                  <a:gd name="T3" fmla="*/ 109 h 125"/>
                  <a:gd name="T4" fmla="*/ 11 w 201"/>
                  <a:gd name="T5" fmla="*/ 124 h 125"/>
                  <a:gd name="T6" fmla="*/ 192 w 201"/>
                  <a:gd name="T7" fmla="*/ 124 h 125"/>
                  <a:gd name="T8" fmla="*/ 192 w 201"/>
                  <a:gd name="T9" fmla="*/ 108 h 125"/>
                  <a:gd name="T10" fmla="*/ 151 w 201"/>
                  <a:gd name="T11" fmla="*/ 47 h 125"/>
                  <a:gd name="T12" fmla="*/ 117 w 201"/>
                  <a:gd name="T13" fmla="*/ 86 h 125"/>
                  <a:gd name="T14" fmla="*/ 110 w 201"/>
                  <a:gd name="T15" fmla="*/ 81 h 125"/>
                  <a:gd name="T16" fmla="*/ 122 w 201"/>
                  <a:gd name="T17" fmla="*/ 65 h 125"/>
                  <a:gd name="T18" fmla="*/ 81 w 201"/>
                  <a:gd name="T19" fmla="*/ 5 h 125"/>
                  <a:gd name="T20" fmla="*/ 71 w 201"/>
                  <a:gd name="T21" fmla="*/ 5 h 12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1"/>
                  <a:gd name="T34" fmla="*/ 0 h 125"/>
                  <a:gd name="T35" fmla="*/ 201 w 201"/>
                  <a:gd name="T36" fmla="*/ 125 h 12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1" h="125">
                    <a:moveTo>
                      <a:pt x="71" y="5"/>
                    </a:moveTo>
                    <a:cubicBezTo>
                      <a:pt x="11" y="109"/>
                      <a:pt x="11" y="109"/>
                      <a:pt x="11" y="109"/>
                    </a:cubicBezTo>
                    <a:cubicBezTo>
                      <a:pt x="11" y="109"/>
                      <a:pt x="0" y="124"/>
                      <a:pt x="11" y="124"/>
                    </a:cubicBezTo>
                    <a:cubicBezTo>
                      <a:pt x="25" y="125"/>
                      <a:pt x="192" y="124"/>
                      <a:pt x="192" y="124"/>
                    </a:cubicBezTo>
                    <a:cubicBezTo>
                      <a:pt x="192" y="124"/>
                      <a:pt x="201" y="121"/>
                      <a:pt x="192" y="108"/>
                    </a:cubicBezTo>
                    <a:cubicBezTo>
                      <a:pt x="182" y="94"/>
                      <a:pt x="158" y="46"/>
                      <a:pt x="151" y="47"/>
                    </a:cubicBezTo>
                    <a:cubicBezTo>
                      <a:pt x="144" y="47"/>
                      <a:pt x="120" y="83"/>
                      <a:pt x="117" y="86"/>
                    </a:cubicBezTo>
                    <a:cubicBezTo>
                      <a:pt x="115" y="89"/>
                      <a:pt x="108" y="84"/>
                      <a:pt x="110" y="81"/>
                    </a:cubicBezTo>
                    <a:cubicBezTo>
                      <a:pt x="116" y="74"/>
                      <a:pt x="122" y="65"/>
                      <a:pt x="122" y="65"/>
                    </a:cubicBezTo>
                    <a:cubicBezTo>
                      <a:pt x="122" y="65"/>
                      <a:pt x="84" y="9"/>
                      <a:pt x="81" y="5"/>
                    </a:cubicBezTo>
                    <a:cubicBezTo>
                      <a:pt x="78" y="0"/>
                      <a:pt x="73" y="1"/>
                      <a:pt x="71" y="5"/>
                    </a:cubicBezTo>
                  </a:path>
                </a:pathLst>
              </a:cu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chemeClr val="bg1"/>
                  </a:solidFill>
                  <a:latin typeface="Calibri" pitchFamily="34" charset="0"/>
                  <a:sym typeface="宋体" pitchFamily="2" charset="-122"/>
                </a:endParaRPr>
              </a:p>
            </p:txBody>
          </p:sp>
          <p:sp>
            <p:nvSpPr>
              <p:cNvPr id="22" name="Oval 21"/>
              <p:cNvSpPr>
                <a:spLocks noChangeArrowheads="1"/>
              </p:cNvSpPr>
              <p:nvPr/>
            </p:nvSpPr>
            <p:spPr bwMode="auto">
              <a:xfrm>
                <a:off x="563909" y="331147"/>
                <a:ext cx="101984" cy="99584"/>
              </a:xfrm>
              <a:prstGeom prst="ellipse">
                <a:avLst/>
              </a:prstGeom>
              <a:grp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chemeClr val="bg1"/>
                  </a:solidFill>
                  <a:latin typeface="Calibri" pitchFamily="34" charset="0"/>
                  <a:sym typeface="宋体" pitchFamily="2" charset="-122"/>
                </a:endParaRPr>
              </a:p>
            </p:txBody>
          </p:sp>
        </p:grpSp>
      </p:grpSp>
      <p:grpSp>
        <p:nvGrpSpPr>
          <p:cNvPr id="23" name="组合 22"/>
          <p:cNvGrpSpPr/>
          <p:nvPr/>
        </p:nvGrpSpPr>
        <p:grpSpPr>
          <a:xfrm>
            <a:off x="1393025" y="3412750"/>
            <a:ext cx="734444" cy="736559"/>
            <a:chOff x="1393025" y="3412750"/>
            <a:chExt cx="734444" cy="736559"/>
          </a:xfrm>
        </p:grpSpPr>
        <p:sp>
          <p:nvSpPr>
            <p:cNvPr id="24" name="矩形 23"/>
            <p:cNvSpPr/>
            <p:nvPr/>
          </p:nvSpPr>
          <p:spPr bwMode="auto">
            <a:xfrm>
              <a:off x="1393025" y="3412750"/>
              <a:ext cx="734444" cy="736559"/>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Arial" panose="020B0604020202020204" pitchFamily="34" charset="0"/>
              </a:endParaRPr>
            </a:p>
          </p:txBody>
        </p:sp>
        <p:sp>
          <p:nvSpPr>
            <p:cNvPr id="25" name="Freeform 84"/>
            <p:cNvSpPr>
              <a:spLocks noChangeAspect="1" noEditPoints="1" noChangeArrowheads="1"/>
            </p:cNvSpPr>
            <p:nvPr/>
          </p:nvSpPr>
          <p:spPr bwMode="auto">
            <a:xfrm>
              <a:off x="1593336" y="3592303"/>
              <a:ext cx="333822" cy="333006"/>
            </a:xfrm>
            <a:custGeom>
              <a:avLst/>
              <a:gdLst>
                <a:gd name="T0" fmla="*/ 170 w 170"/>
                <a:gd name="T1" fmla="*/ 0 h 168"/>
                <a:gd name="T2" fmla="*/ 162 w 170"/>
                <a:gd name="T3" fmla="*/ 16 h 168"/>
                <a:gd name="T4" fmla="*/ 170 w 170"/>
                <a:gd name="T5" fmla="*/ 103 h 168"/>
                <a:gd name="T6" fmla="*/ 93 w 170"/>
                <a:gd name="T7" fmla="*/ 119 h 168"/>
                <a:gd name="T8" fmla="*/ 128 w 170"/>
                <a:gd name="T9" fmla="*/ 152 h 168"/>
                <a:gd name="T10" fmla="*/ 42 w 170"/>
                <a:gd name="T11" fmla="*/ 168 h 168"/>
                <a:gd name="T12" fmla="*/ 77 w 170"/>
                <a:gd name="T13" fmla="*/ 152 h 168"/>
                <a:gd name="T14" fmla="*/ 0 w 170"/>
                <a:gd name="T15" fmla="*/ 119 h 168"/>
                <a:gd name="T16" fmla="*/ 6 w 170"/>
                <a:gd name="T17" fmla="*/ 103 h 168"/>
                <a:gd name="T18" fmla="*/ 0 w 170"/>
                <a:gd name="T19" fmla="*/ 16 h 168"/>
                <a:gd name="T20" fmla="*/ 0 w 170"/>
                <a:gd name="T21" fmla="*/ 0 h 168"/>
                <a:gd name="T22" fmla="*/ 122 w 170"/>
                <a:gd name="T23" fmla="*/ 40 h 168"/>
                <a:gd name="T24" fmla="*/ 115 w 170"/>
                <a:gd name="T25" fmla="*/ 44 h 168"/>
                <a:gd name="T26" fmla="*/ 75 w 170"/>
                <a:gd name="T27" fmla="*/ 52 h 168"/>
                <a:gd name="T28" fmla="*/ 73 w 170"/>
                <a:gd name="T29" fmla="*/ 50 h 168"/>
                <a:gd name="T30" fmla="*/ 50 w 170"/>
                <a:gd name="T31" fmla="*/ 67 h 168"/>
                <a:gd name="T32" fmla="*/ 85 w 170"/>
                <a:gd name="T33" fmla="*/ 65 h 168"/>
                <a:gd name="T34" fmla="*/ 89 w 170"/>
                <a:gd name="T35" fmla="*/ 67 h 168"/>
                <a:gd name="T36" fmla="*/ 120 w 170"/>
                <a:gd name="T37" fmla="*/ 52 h 168"/>
                <a:gd name="T38" fmla="*/ 128 w 170"/>
                <a:gd name="T39" fmla="*/ 40 h 168"/>
                <a:gd name="T40" fmla="*/ 113 w 170"/>
                <a:gd name="T41" fmla="*/ 58 h 168"/>
                <a:gd name="T42" fmla="*/ 122 w 170"/>
                <a:gd name="T43" fmla="*/ 85 h 168"/>
                <a:gd name="T44" fmla="*/ 113 w 170"/>
                <a:gd name="T45" fmla="*/ 58 h 168"/>
                <a:gd name="T46" fmla="*/ 101 w 170"/>
                <a:gd name="T47" fmla="*/ 67 h 168"/>
                <a:gd name="T48" fmla="*/ 109 w 170"/>
                <a:gd name="T49" fmla="*/ 85 h 168"/>
                <a:gd name="T50" fmla="*/ 101 w 170"/>
                <a:gd name="T51" fmla="*/ 67 h 168"/>
                <a:gd name="T52" fmla="*/ 87 w 170"/>
                <a:gd name="T53" fmla="*/ 77 h 168"/>
                <a:gd name="T54" fmla="*/ 95 w 170"/>
                <a:gd name="T55" fmla="*/ 85 h 168"/>
                <a:gd name="T56" fmla="*/ 87 w 170"/>
                <a:gd name="T57" fmla="*/ 77 h 168"/>
                <a:gd name="T58" fmla="*/ 75 w 170"/>
                <a:gd name="T59" fmla="*/ 69 h 168"/>
                <a:gd name="T60" fmla="*/ 83 w 170"/>
                <a:gd name="T61" fmla="*/ 85 h 168"/>
                <a:gd name="T62" fmla="*/ 75 w 170"/>
                <a:gd name="T63" fmla="*/ 69 h 168"/>
                <a:gd name="T64" fmla="*/ 63 w 170"/>
                <a:gd name="T65" fmla="*/ 69 h 168"/>
                <a:gd name="T66" fmla="*/ 71 w 170"/>
                <a:gd name="T67" fmla="*/ 85 h 168"/>
                <a:gd name="T68" fmla="*/ 63 w 170"/>
                <a:gd name="T69" fmla="*/ 69 h 168"/>
                <a:gd name="T70" fmla="*/ 48 w 170"/>
                <a:gd name="T71" fmla="*/ 73 h 168"/>
                <a:gd name="T72" fmla="*/ 56 w 170"/>
                <a:gd name="T73" fmla="*/ 85 h 168"/>
                <a:gd name="T74" fmla="*/ 48 w 170"/>
                <a:gd name="T75" fmla="*/ 73 h 168"/>
                <a:gd name="T76" fmla="*/ 146 w 170"/>
                <a:gd name="T77" fmla="*/ 18 h 168"/>
                <a:gd name="T78" fmla="*/ 24 w 170"/>
                <a:gd name="T79" fmla="*/ 101 h 168"/>
                <a:gd name="T80" fmla="*/ 146 w 170"/>
                <a:gd name="T81" fmla="*/ 18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70"/>
                <a:gd name="T124" fmla="*/ 0 h 168"/>
                <a:gd name="T125" fmla="*/ 170 w 170"/>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70" h="168">
                  <a:moveTo>
                    <a:pt x="0" y="0"/>
                  </a:moveTo>
                  <a:lnTo>
                    <a:pt x="170" y="0"/>
                  </a:lnTo>
                  <a:lnTo>
                    <a:pt x="170" y="16"/>
                  </a:lnTo>
                  <a:lnTo>
                    <a:pt x="162" y="16"/>
                  </a:lnTo>
                  <a:lnTo>
                    <a:pt x="162" y="103"/>
                  </a:lnTo>
                  <a:lnTo>
                    <a:pt x="170" y="103"/>
                  </a:lnTo>
                  <a:lnTo>
                    <a:pt x="170" y="119"/>
                  </a:lnTo>
                  <a:lnTo>
                    <a:pt x="93" y="119"/>
                  </a:lnTo>
                  <a:lnTo>
                    <a:pt x="93" y="152"/>
                  </a:lnTo>
                  <a:lnTo>
                    <a:pt x="128" y="152"/>
                  </a:lnTo>
                  <a:lnTo>
                    <a:pt x="128" y="168"/>
                  </a:lnTo>
                  <a:lnTo>
                    <a:pt x="42" y="168"/>
                  </a:lnTo>
                  <a:lnTo>
                    <a:pt x="42" y="152"/>
                  </a:lnTo>
                  <a:lnTo>
                    <a:pt x="77" y="152"/>
                  </a:lnTo>
                  <a:lnTo>
                    <a:pt x="77" y="119"/>
                  </a:lnTo>
                  <a:lnTo>
                    <a:pt x="0" y="119"/>
                  </a:lnTo>
                  <a:lnTo>
                    <a:pt x="0" y="103"/>
                  </a:lnTo>
                  <a:lnTo>
                    <a:pt x="6" y="103"/>
                  </a:lnTo>
                  <a:lnTo>
                    <a:pt x="6" y="16"/>
                  </a:lnTo>
                  <a:lnTo>
                    <a:pt x="0" y="16"/>
                  </a:lnTo>
                  <a:lnTo>
                    <a:pt x="0" y="0"/>
                  </a:lnTo>
                  <a:lnTo>
                    <a:pt x="0" y="0"/>
                  </a:lnTo>
                  <a:close/>
                  <a:moveTo>
                    <a:pt x="128" y="40"/>
                  </a:moveTo>
                  <a:lnTo>
                    <a:pt x="122" y="40"/>
                  </a:lnTo>
                  <a:lnTo>
                    <a:pt x="113" y="40"/>
                  </a:lnTo>
                  <a:lnTo>
                    <a:pt x="115" y="44"/>
                  </a:lnTo>
                  <a:lnTo>
                    <a:pt x="87" y="61"/>
                  </a:lnTo>
                  <a:lnTo>
                    <a:pt x="75" y="52"/>
                  </a:lnTo>
                  <a:lnTo>
                    <a:pt x="75" y="50"/>
                  </a:lnTo>
                  <a:lnTo>
                    <a:pt x="73" y="50"/>
                  </a:lnTo>
                  <a:lnTo>
                    <a:pt x="48" y="61"/>
                  </a:lnTo>
                  <a:lnTo>
                    <a:pt x="50" y="67"/>
                  </a:lnTo>
                  <a:lnTo>
                    <a:pt x="73" y="56"/>
                  </a:lnTo>
                  <a:lnTo>
                    <a:pt x="85" y="65"/>
                  </a:lnTo>
                  <a:lnTo>
                    <a:pt x="87" y="67"/>
                  </a:lnTo>
                  <a:lnTo>
                    <a:pt x="89" y="67"/>
                  </a:lnTo>
                  <a:lnTo>
                    <a:pt x="117" y="48"/>
                  </a:lnTo>
                  <a:lnTo>
                    <a:pt x="120" y="52"/>
                  </a:lnTo>
                  <a:lnTo>
                    <a:pt x="124" y="46"/>
                  </a:lnTo>
                  <a:lnTo>
                    <a:pt x="128" y="40"/>
                  </a:lnTo>
                  <a:lnTo>
                    <a:pt x="128" y="40"/>
                  </a:lnTo>
                  <a:close/>
                  <a:moveTo>
                    <a:pt x="113" y="58"/>
                  </a:moveTo>
                  <a:lnTo>
                    <a:pt x="113" y="85"/>
                  </a:lnTo>
                  <a:lnTo>
                    <a:pt x="122" y="85"/>
                  </a:lnTo>
                  <a:lnTo>
                    <a:pt x="122" y="58"/>
                  </a:lnTo>
                  <a:lnTo>
                    <a:pt x="113" y="58"/>
                  </a:lnTo>
                  <a:lnTo>
                    <a:pt x="113" y="58"/>
                  </a:lnTo>
                  <a:close/>
                  <a:moveTo>
                    <a:pt x="101" y="67"/>
                  </a:moveTo>
                  <a:lnTo>
                    <a:pt x="101" y="85"/>
                  </a:lnTo>
                  <a:lnTo>
                    <a:pt x="109" y="85"/>
                  </a:lnTo>
                  <a:lnTo>
                    <a:pt x="109" y="67"/>
                  </a:lnTo>
                  <a:lnTo>
                    <a:pt x="101" y="67"/>
                  </a:lnTo>
                  <a:lnTo>
                    <a:pt x="101" y="67"/>
                  </a:lnTo>
                  <a:close/>
                  <a:moveTo>
                    <a:pt x="87" y="77"/>
                  </a:moveTo>
                  <a:lnTo>
                    <a:pt x="87" y="85"/>
                  </a:lnTo>
                  <a:lnTo>
                    <a:pt x="95" y="85"/>
                  </a:lnTo>
                  <a:lnTo>
                    <a:pt x="95" y="77"/>
                  </a:lnTo>
                  <a:lnTo>
                    <a:pt x="87" y="77"/>
                  </a:lnTo>
                  <a:lnTo>
                    <a:pt x="87" y="77"/>
                  </a:lnTo>
                  <a:close/>
                  <a:moveTo>
                    <a:pt x="75" y="69"/>
                  </a:moveTo>
                  <a:lnTo>
                    <a:pt x="75" y="85"/>
                  </a:lnTo>
                  <a:lnTo>
                    <a:pt x="83" y="85"/>
                  </a:lnTo>
                  <a:lnTo>
                    <a:pt x="83" y="69"/>
                  </a:lnTo>
                  <a:lnTo>
                    <a:pt x="75" y="69"/>
                  </a:lnTo>
                  <a:lnTo>
                    <a:pt x="75" y="69"/>
                  </a:lnTo>
                  <a:close/>
                  <a:moveTo>
                    <a:pt x="63" y="69"/>
                  </a:moveTo>
                  <a:lnTo>
                    <a:pt x="63" y="85"/>
                  </a:lnTo>
                  <a:lnTo>
                    <a:pt x="71" y="85"/>
                  </a:lnTo>
                  <a:lnTo>
                    <a:pt x="71" y="69"/>
                  </a:lnTo>
                  <a:lnTo>
                    <a:pt x="63" y="69"/>
                  </a:lnTo>
                  <a:lnTo>
                    <a:pt x="63" y="69"/>
                  </a:lnTo>
                  <a:close/>
                  <a:moveTo>
                    <a:pt x="48" y="73"/>
                  </a:moveTo>
                  <a:lnTo>
                    <a:pt x="48" y="85"/>
                  </a:lnTo>
                  <a:lnTo>
                    <a:pt x="56" y="85"/>
                  </a:lnTo>
                  <a:lnTo>
                    <a:pt x="56" y="73"/>
                  </a:lnTo>
                  <a:lnTo>
                    <a:pt x="48" y="73"/>
                  </a:lnTo>
                  <a:lnTo>
                    <a:pt x="48" y="73"/>
                  </a:lnTo>
                  <a:close/>
                  <a:moveTo>
                    <a:pt x="146" y="18"/>
                  </a:moveTo>
                  <a:lnTo>
                    <a:pt x="24" y="18"/>
                  </a:lnTo>
                  <a:lnTo>
                    <a:pt x="24" y="101"/>
                  </a:lnTo>
                  <a:lnTo>
                    <a:pt x="146" y="101"/>
                  </a:lnTo>
                  <a:lnTo>
                    <a:pt x="146" y="18"/>
                  </a:lnTo>
                  <a:close/>
                </a:path>
              </a:pathLst>
            </a:custGeom>
            <a:solidFill>
              <a:schemeClr val="bg1"/>
            </a:solidFill>
            <a:ln>
              <a:noFill/>
            </a:ln>
            <a:extLst/>
          </p:spPr>
          <p:txBody>
            <a:bodyPr/>
            <a:lstStyle/>
            <a:p>
              <a:endParaRPr lang="zh-CN" altLang="zh-CN">
                <a:solidFill>
                  <a:schemeClr val="bg1"/>
                </a:solidFill>
                <a:latin typeface="Calibri" pitchFamily="34" charset="0"/>
                <a:sym typeface="宋体" pitchFamily="2" charset="-122"/>
              </a:endParaRPr>
            </a:p>
          </p:txBody>
        </p:sp>
      </p:grpSp>
      <p:grpSp>
        <p:nvGrpSpPr>
          <p:cNvPr id="26" name="组合 25"/>
          <p:cNvGrpSpPr/>
          <p:nvPr/>
        </p:nvGrpSpPr>
        <p:grpSpPr>
          <a:xfrm>
            <a:off x="8455955" y="3412750"/>
            <a:ext cx="736559" cy="736559"/>
            <a:chOff x="8455955" y="3412750"/>
            <a:chExt cx="736559" cy="736559"/>
          </a:xfrm>
        </p:grpSpPr>
        <p:sp>
          <p:nvSpPr>
            <p:cNvPr id="27" name="矩形 26"/>
            <p:cNvSpPr/>
            <p:nvPr/>
          </p:nvSpPr>
          <p:spPr bwMode="auto">
            <a:xfrm>
              <a:off x="8455955" y="3412750"/>
              <a:ext cx="736559" cy="736559"/>
            </a:xfrm>
            <a:prstGeom prst="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Arial" panose="020B0604020202020204" pitchFamily="34" charset="0"/>
              </a:endParaRPr>
            </a:p>
          </p:txBody>
        </p:sp>
        <p:grpSp>
          <p:nvGrpSpPr>
            <p:cNvPr id="28" name="组合 13321"/>
            <p:cNvGrpSpPr>
              <a:grpSpLocks/>
            </p:cNvGrpSpPr>
            <p:nvPr/>
          </p:nvGrpSpPr>
          <p:grpSpPr bwMode="auto">
            <a:xfrm>
              <a:off x="8624526" y="3573078"/>
              <a:ext cx="399416" cy="391495"/>
              <a:chOff x="1057275" y="3008313"/>
              <a:chExt cx="368300" cy="368300"/>
            </a:xfrm>
            <a:solidFill>
              <a:schemeClr val="bg1"/>
            </a:solidFill>
          </p:grpSpPr>
          <p:sp>
            <p:nvSpPr>
              <p:cNvPr id="29" name="Freeform 11"/>
              <p:cNvSpPr>
                <a:spLocks/>
              </p:cNvSpPr>
              <p:nvPr/>
            </p:nvSpPr>
            <p:spPr bwMode="auto">
              <a:xfrm>
                <a:off x="1057275" y="3033713"/>
                <a:ext cx="342900" cy="342900"/>
              </a:xfrm>
              <a:custGeom>
                <a:avLst/>
                <a:gdLst>
                  <a:gd name="T0" fmla="*/ 252015625 w 216"/>
                  <a:gd name="T1" fmla="*/ 0 h 216"/>
                  <a:gd name="T2" fmla="*/ 252015625 w 216"/>
                  <a:gd name="T3" fmla="*/ 0 h 216"/>
                  <a:gd name="T4" fmla="*/ 201612500 w 216"/>
                  <a:gd name="T5" fmla="*/ 5040313 h 216"/>
                  <a:gd name="T6" fmla="*/ 156249688 w 216"/>
                  <a:gd name="T7" fmla="*/ 25201563 h 216"/>
                  <a:gd name="T8" fmla="*/ 115927188 w 216"/>
                  <a:gd name="T9" fmla="*/ 45362813 h 216"/>
                  <a:gd name="T10" fmla="*/ 75604688 w 216"/>
                  <a:gd name="T11" fmla="*/ 80645000 h 216"/>
                  <a:gd name="T12" fmla="*/ 75604688 w 216"/>
                  <a:gd name="T13" fmla="*/ 80645000 h 216"/>
                  <a:gd name="T14" fmla="*/ 40322500 w 216"/>
                  <a:gd name="T15" fmla="*/ 120967500 h 216"/>
                  <a:gd name="T16" fmla="*/ 15120938 w 216"/>
                  <a:gd name="T17" fmla="*/ 171370625 h 216"/>
                  <a:gd name="T18" fmla="*/ 0 w 216"/>
                  <a:gd name="T19" fmla="*/ 221773750 h 216"/>
                  <a:gd name="T20" fmla="*/ 0 w 216"/>
                  <a:gd name="T21" fmla="*/ 272176875 h 216"/>
                  <a:gd name="T22" fmla="*/ 0 w 216"/>
                  <a:gd name="T23" fmla="*/ 322580000 h 216"/>
                  <a:gd name="T24" fmla="*/ 15120938 w 216"/>
                  <a:gd name="T25" fmla="*/ 372983125 h 216"/>
                  <a:gd name="T26" fmla="*/ 40322500 w 216"/>
                  <a:gd name="T27" fmla="*/ 423386250 h 216"/>
                  <a:gd name="T28" fmla="*/ 75604688 w 216"/>
                  <a:gd name="T29" fmla="*/ 463708750 h 216"/>
                  <a:gd name="T30" fmla="*/ 75604688 w 216"/>
                  <a:gd name="T31" fmla="*/ 463708750 h 216"/>
                  <a:gd name="T32" fmla="*/ 120967500 w 216"/>
                  <a:gd name="T33" fmla="*/ 498990938 h 216"/>
                  <a:gd name="T34" fmla="*/ 166330313 w 216"/>
                  <a:gd name="T35" fmla="*/ 524192500 h 216"/>
                  <a:gd name="T36" fmla="*/ 216733438 w 216"/>
                  <a:gd name="T37" fmla="*/ 539313438 h 216"/>
                  <a:gd name="T38" fmla="*/ 272176875 w 216"/>
                  <a:gd name="T39" fmla="*/ 544353750 h 216"/>
                  <a:gd name="T40" fmla="*/ 322580000 w 216"/>
                  <a:gd name="T41" fmla="*/ 539313438 h 216"/>
                  <a:gd name="T42" fmla="*/ 372983125 w 216"/>
                  <a:gd name="T43" fmla="*/ 524192500 h 216"/>
                  <a:gd name="T44" fmla="*/ 423386250 w 216"/>
                  <a:gd name="T45" fmla="*/ 498990938 h 216"/>
                  <a:gd name="T46" fmla="*/ 463708750 w 216"/>
                  <a:gd name="T47" fmla="*/ 463708750 h 216"/>
                  <a:gd name="T48" fmla="*/ 463708750 w 216"/>
                  <a:gd name="T49" fmla="*/ 463708750 h 216"/>
                  <a:gd name="T50" fmla="*/ 498990938 w 216"/>
                  <a:gd name="T51" fmla="*/ 428426563 h 216"/>
                  <a:gd name="T52" fmla="*/ 519152188 w 216"/>
                  <a:gd name="T53" fmla="*/ 383063750 h 216"/>
                  <a:gd name="T54" fmla="*/ 534273125 w 216"/>
                  <a:gd name="T55" fmla="*/ 337700938 h 216"/>
                  <a:gd name="T56" fmla="*/ 544353750 w 216"/>
                  <a:gd name="T57" fmla="*/ 292338125 h 216"/>
                  <a:gd name="T58" fmla="*/ 252015625 w 216"/>
                  <a:gd name="T59" fmla="*/ 292338125 h 216"/>
                  <a:gd name="T60" fmla="*/ 252015625 w 216"/>
                  <a:gd name="T61" fmla="*/ 0 h 21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216" h="216">
                    <a:moveTo>
                      <a:pt x="100" y="0"/>
                    </a:moveTo>
                    <a:lnTo>
                      <a:pt x="100" y="0"/>
                    </a:lnTo>
                    <a:lnTo>
                      <a:pt x="80" y="2"/>
                    </a:lnTo>
                    <a:lnTo>
                      <a:pt x="62" y="10"/>
                    </a:lnTo>
                    <a:lnTo>
                      <a:pt x="46" y="18"/>
                    </a:lnTo>
                    <a:lnTo>
                      <a:pt x="30" y="32"/>
                    </a:lnTo>
                    <a:lnTo>
                      <a:pt x="16" y="48"/>
                    </a:lnTo>
                    <a:lnTo>
                      <a:pt x="6" y="68"/>
                    </a:lnTo>
                    <a:lnTo>
                      <a:pt x="0" y="88"/>
                    </a:lnTo>
                    <a:lnTo>
                      <a:pt x="0" y="108"/>
                    </a:lnTo>
                    <a:lnTo>
                      <a:pt x="0" y="128"/>
                    </a:lnTo>
                    <a:lnTo>
                      <a:pt x="6" y="148"/>
                    </a:lnTo>
                    <a:lnTo>
                      <a:pt x="16" y="168"/>
                    </a:lnTo>
                    <a:lnTo>
                      <a:pt x="30" y="184"/>
                    </a:lnTo>
                    <a:lnTo>
                      <a:pt x="48" y="198"/>
                    </a:lnTo>
                    <a:lnTo>
                      <a:pt x="66" y="208"/>
                    </a:lnTo>
                    <a:lnTo>
                      <a:pt x="86" y="214"/>
                    </a:lnTo>
                    <a:lnTo>
                      <a:pt x="108" y="216"/>
                    </a:lnTo>
                    <a:lnTo>
                      <a:pt x="128" y="214"/>
                    </a:lnTo>
                    <a:lnTo>
                      <a:pt x="148" y="208"/>
                    </a:lnTo>
                    <a:lnTo>
                      <a:pt x="168" y="198"/>
                    </a:lnTo>
                    <a:lnTo>
                      <a:pt x="184" y="184"/>
                    </a:lnTo>
                    <a:lnTo>
                      <a:pt x="198" y="170"/>
                    </a:lnTo>
                    <a:lnTo>
                      <a:pt x="206" y="152"/>
                    </a:lnTo>
                    <a:lnTo>
                      <a:pt x="212" y="134"/>
                    </a:lnTo>
                    <a:lnTo>
                      <a:pt x="216" y="116"/>
                    </a:lnTo>
                    <a:lnTo>
                      <a:pt x="100" y="116"/>
                    </a:lnTo>
                    <a:lnTo>
                      <a:pt x="10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3659"/>
                <a:endParaRPr lang="zh-CN" altLang="en-US" sz="2383" kern="0">
                  <a:latin typeface="+mn-ea"/>
                </a:endParaRPr>
              </a:p>
            </p:txBody>
          </p:sp>
          <p:sp>
            <p:nvSpPr>
              <p:cNvPr id="30" name="Freeform 12"/>
              <p:cNvSpPr>
                <a:spLocks/>
              </p:cNvSpPr>
              <p:nvPr/>
            </p:nvSpPr>
            <p:spPr bwMode="auto">
              <a:xfrm>
                <a:off x="1238250" y="3008313"/>
                <a:ext cx="187325" cy="184150"/>
              </a:xfrm>
              <a:custGeom>
                <a:avLst/>
                <a:gdLst>
                  <a:gd name="T0" fmla="*/ 216733438 w 118"/>
                  <a:gd name="T1" fmla="*/ 80645000 h 116"/>
                  <a:gd name="T2" fmla="*/ 216733438 w 118"/>
                  <a:gd name="T3" fmla="*/ 80645000 h 116"/>
                  <a:gd name="T4" fmla="*/ 196572188 w 118"/>
                  <a:gd name="T5" fmla="*/ 60483750 h 116"/>
                  <a:gd name="T6" fmla="*/ 171370625 w 118"/>
                  <a:gd name="T7" fmla="*/ 40322500 h 116"/>
                  <a:gd name="T8" fmla="*/ 141128750 w 118"/>
                  <a:gd name="T9" fmla="*/ 25201563 h 116"/>
                  <a:gd name="T10" fmla="*/ 115927188 w 118"/>
                  <a:gd name="T11" fmla="*/ 15120938 h 116"/>
                  <a:gd name="T12" fmla="*/ 90725625 w 118"/>
                  <a:gd name="T13" fmla="*/ 5040313 h 116"/>
                  <a:gd name="T14" fmla="*/ 60483750 w 118"/>
                  <a:gd name="T15" fmla="*/ 0 h 116"/>
                  <a:gd name="T16" fmla="*/ 30241875 w 118"/>
                  <a:gd name="T17" fmla="*/ 0 h 116"/>
                  <a:gd name="T18" fmla="*/ 0 w 118"/>
                  <a:gd name="T19" fmla="*/ 0 h 116"/>
                  <a:gd name="T20" fmla="*/ 0 w 118"/>
                  <a:gd name="T21" fmla="*/ 292338125 h 116"/>
                  <a:gd name="T22" fmla="*/ 297378438 w 118"/>
                  <a:gd name="T23" fmla="*/ 292338125 h 116"/>
                  <a:gd name="T24" fmla="*/ 297378438 w 118"/>
                  <a:gd name="T25" fmla="*/ 292338125 h 116"/>
                  <a:gd name="T26" fmla="*/ 297378438 w 118"/>
                  <a:gd name="T27" fmla="*/ 267136563 h 116"/>
                  <a:gd name="T28" fmla="*/ 297378438 w 118"/>
                  <a:gd name="T29" fmla="*/ 236894688 h 116"/>
                  <a:gd name="T30" fmla="*/ 287297813 w 118"/>
                  <a:gd name="T31" fmla="*/ 206652813 h 116"/>
                  <a:gd name="T32" fmla="*/ 282257500 w 118"/>
                  <a:gd name="T33" fmla="*/ 181451250 h 116"/>
                  <a:gd name="T34" fmla="*/ 272176875 w 118"/>
                  <a:gd name="T35" fmla="*/ 151209375 h 116"/>
                  <a:gd name="T36" fmla="*/ 257055938 w 118"/>
                  <a:gd name="T37" fmla="*/ 126007813 h 116"/>
                  <a:gd name="T38" fmla="*/ 236894688 w 118"/>
                  <a:gd name="T39" fmla="*/ 100806250 h 116"/>
                  <a:gd name="T40" fmla="*/ 216733438 w 118"/>
                  <a:gd name="T41" fmla="*/ 80645000 h 116"/>
                  <a:gd name="T42" fmla="*/ 216733438 w 118"/>
                  <a:gd name="T43" fmla="*/ 80645000 h 11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18" h="116">
                    <a:moveTo>
                      <a:pt x="86" y="32"/>
                    </a:moveTo>
                    <a:lnTo>
                      <a:pt x="86" y="32"/>
                    </a:lnTo>
                    <a:lnTo>
                      <a:pt x="78" y="24"/>
                    </a:lnTo>
                    <a:lnTo>
                      <a:pt x="68" y="16"/>
                    </a:lnTo>
                    <a:lnTo>
                      <a:pt x="56" y="10"/>
                    </a:lnTo>
                    <a:lnTo>
                      <a:pt x="46" y="6"/>
                    </a:lnTo>
                    <a:lnTo>
                      <a:pt x="36" y="2"/>
                    </a:lnTo>
                    <a:lnTo>
                      <a:pt x="24" y="0"/>
                    </a:lnTo>
                    <a:lnTo>
                      <a:pt x="12" y="0"/>
                    </a:lnTo>
                    <a:lnTo>
                      <a:pt x="0" y="0"/>
                    </a:lnTo>
                    <a:lnTo>
                      <a:pt x="0" y="116"/>
                    </a:lnTo>
                    <a:lnTo>
                      <a:pt x="118" y="116"/>
                    </a:lnTo>
                    <a:lnTo>
                      <a:pt x="118" y="106"/>
                    </a:lnTo>
                    <a:lnTo>
                      <a:pt x="118" y="94"/>
                    </a:lnTo>
                    <a:lnTo>
                      <a:pt x="114" y="82"/>
                    </a:lnTo>
                    <a:lnTo>
                      <a:pt x="112" y="72"/>
                    </a:lnTo>
                    <a:lnTo>
                      <a:pt x="108" y="60"/>
                    </a:lnTo>
                    <a:lnTo>
                      <a:pt x="102" y="50"/>
                    </a:lnTo>
                    <a:lnTo>
                      <a:pt x="94" y="40"/>
                    </a:lnTo>
                    <a:lnTo>
                      <a:pt x="86"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3659"/>
                <a:endParaRPr lang="zh-CN" altLang="en-US" sz="2383" kern="0">
                  <a:latin typeface="+mn-ea"/>
                </a:endParaRPr>
              </a:p>
            </p:txBody>
          </p:sp>
        </p:grpSp>
      </p:grpSp>
      <p:grpSp>
        <p:nvGrpSpPr>
          <p:cNvPr id="31" name="Group 23"/>
          <p:cNvGrpSpPr/>
          <p:nvPr/>
        </p:nvGrpSpPr>
        <p:grpSpPr>
          <a:xfrm>
            <a:off x="508860" y="4288916"/>
            <a:ext cx="2507439" cy="1609584"/>
            <a:chOff x="7729060" y="3970703"/>
            <a:chExt cx="2854507" cy="1526312"/>
          </a:xfrm>
        </p:grpSpPr>
        <p:sp>
          <p:nvSpPr>
            <p:cNvPr id="32" name="TextBox 24"/>
            <p:cNvSpPr txBox="1"/>
            <p:nvPr/>
          </p:nvSpPr>
          <p:spPr>
            <a:xfrm>
              <a:off x="8169782" y="3970703"/>
              <a:ext cx="1962115" cy="431093"/>
            </a:xfrm>
            <a:prstGeom prst="rect">
              <a:avLst/>
            </a:prstGeom>
            <a:noFill/>
          </p:spPr>
          <p:txBody>
            <a:bodyPr wrap="none" rtlCol="0">
              <a:spAutoFit/>
            </a:bodyPr>
            <a:lstStyle/>
            <a:p>
              <a:pPr>
                <a:lnSpc>
                  <a:spcPct val="130000"/>
                </a:lnSpc>
              </a:pPr>
              <a:r>
                <a:rPr lang="zh-CN" altLang="en-US" sz="2000" dirty="0">
                  <a:solidFill>
                    <a:srgbClr val="0D4960"/>
                  </a:solidFill>
                  <a:latin typeface="迷你简菱心" panose="02010609000101010101" pitchFamily="49" charset="-122"/>
                  <a:ea typeface="迷你简菱心" panose="02010609000101010101" pitchFamily="49" charset="-122"/>
                  <a:sym typeface="Arial" panose="020B0604020202020204" pitchFamily="34" charset="0"/>
                </a:rPr>
                <a:t>利润来源分析</a:t>
              </a:r>
            </a:p>
          </p:txBody>
        </p:sp>
        <p:sp>
          <p:nvSpPr>
            <p:cNvPr id="33" name="Rectangle 25"/>
            <p:cNvSpPr/>
            <p:nvPr/>
          </p:nvSpPr>
          <p:spPr>
            <a:xfrm>
              <a:off x="7729060" y="4347111"/>
              <a:ext cx="2854507" cy="1149904"/>
            </a:xfrm>
            <a:prstGeom prst="rect">
              <a:avLst/>
            </a:prstGeom>
          </p:spPr>
          <p:txBody>
            <a:bodyPr wrap="square">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sym typeface="Arial" panose="020B0604020202020204" pitchFamily="34" charset="0"/>
                </a:rPr>
                <a:t>点击添加相关标题文字，点击添加相关标题文字，点击添加相关标题文字，点击添加相关标题文字。</a:t>
              </a:r>
              <a:endParaRPr lang="en-GB" sz="1400" dirty="0">
                <a:latin typeface="冬青黑体简体中文 W3" panose="020B0300000000000000" pitchFamily="34" charset="-122"/>
                <a:ea typeface="冬青黑体简体中文 W3" panose="020B0300000000000000" pitchFamily="34" charset="-122"/>
                <a:sym typeface="Arial" panose="020B0604020202020204" pitchFamily="34" charset="0"/>
              </a:endParaRPr>
            </a:p>
          </p:txBody>
        </p:sp>
      </p:grpSp>
      <p:grpSp>
        <p:nvGrpSpPr>
          <p:cNvPr id="34" name="Group 23"/>
          <p:cNvGrpSpPr/>
          <p:nvPr/>
        </p:nvGrpSpPr>
        <p:grpSpPr>
          <a:xfrm>
            <a:off x="4064837" y="1624830"/>
            <a:ext cx="2507439" cy="1609584"/>
            <a:chOff x="7729060" y="3970703"/>
            <a:chExt cx="2854507" cy="1526312"/>
          </a:xfrm>
        </p:grpSpPr>
        <p:sp>
          <p:nvSpPr>
            <p:cNvPr id="35" name="TextBox 24"/>
            <p:cNvSpPr txBox="1"/>
            <p:nvPr/>
          </p:nvSpPr>
          <p:spPr>
            <a:xfrm>
              <a:off x="8169782" y="3970703"/>
              <a:ext cx="1962115" cy="430424"/>
            </a:xfrm>
            <a:prstGeom prst="rect">
              <a:avLst/>
            </a:prstGeom>
            <a:noFill/>
          </p:spPr>
          <p:txBody>
            <a:bodyPr wrap="none" rtlCol="0">
              <a:spAutoFit/>
            </a:bodyPr>
            <a:lstStyle/>
            <a:p>
              <a:pPr>
                <a:lnSpc>
                  <a:spcPct val="130000"/>
                </a:lnSpc>
              </a:pPr>
              <a:r>
                <a:rPr lang="zh-CN" altLang="en-US" sz="2000" dirty="0">
                  <a:solidFill>
                    <a:srgbClr val="0D4960"/>
                  </a:solidFill>
                  <a:latin typeface="迷你简菱心" panose="02010609000101010101" pitchFamily="49" charset="-122"/>
                  <a:ea typeface="迷你简菱心" panose="02010609000101010101" pitchFamily="49" charset="-122"/>
                  <a:sym typeface="Arial" panose="020B0604020202020204" pitchFamily="34" charset="0"/>
                </a:rPr>
                <a:t>利润来源分析</a:t>
              </a:r>
            </a:p>
          </p:txBody>
        </p:sp>
        <p:sp>
          <p:nvSpPr>
            <p:cNvPr id="36" name="Rectangle 25"/>
            <p:cNvSpPr/>
            <p:nvPr/>
          </p:nvSpPr>
          <p:spPr>
            <a:xfrm>
              <a:off x="7729060" y="4347111"/>
              <a:ext cx="2854507" cy="1149904"/>
            </a:xfrm>
            <a:prstGeom prst="rect">
              <a:avLst/>
            </a:prstGeom>
          </p:spPr>
          <p:txBody>
            <a:bodyPr wrap="square">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sym typeface="Arial" panose="020B0604020202020204" pitchFamily="34" charset="0"/>
                </a:rPr>
                <a:t>点击添加相关标题文字，点击添加相关标题文字，点击添加相关标题文字，点击添加相关标题文字。</a:t>
              </a:r>
              <a:endParaRPr lang="en-GB" sz="1400" dirty="0">
                <a:latin typeface="冬青黑体简体中文 W3" panose="020B0300000000000000" pitchFamily="34" charset="-122"/>
                <a:ea typeface="冬青黑体简体中文 W3" panose="020B0300000000000000" pitchFamily="34" charset="-122"/>
                <a:sym typeface="Arial" panose="020B0604020202020204" pitchFamily="34" charset="0"/>
              </a:endParaRPr>
            </a:p>
          </p:txBody>
        </p:sp>
      </p:grpSp>
      <p:grpSp>
        <p:nvGrpSpPr>
          <p:cNvPr id="37" name="Group 23"/>
          <p:cNvGrpSpPr/>
          <p:nvPr/>
        </p:nvGrpSpPr>
        <p:grpSpPr>
          <a:xfrm>
            <a:off x="7567071" y="4288916"/>
            <a:ext cx="2507439" cy="1609584"/>
            <a:chOff x="7729060" y="3970703"/>
            <a:chExt cx="2854507" cy="1526312"/>
          </a:xfrm>
        </p:grpSpPr>
        <p:sp>
          <p:nvSpPr>
            <p:cNvPr id="38" name="TextBox 24"/>
            <p:cNvSpPr txBox="1"/>
            <p:nvPr/>
          </p:nvSpPr>
          <p:spPr>
            <a:xfrm>
              <a:off x="8169782" y="3970703"/>
              <a:ext cx="1962115" cy="431093"/>
            </a:xfrm>
            <a:prstGeom prst="rect">
              <a:avLst/>
            </a:prstGeom>
            <a:noFill/>
          </p:spPr>
          <p:txBody>
            <a:bodyPr wrap="none" rtlCol="0">
              <a:spAutoFit/>
            </a:bodyPr>
            <a:lstStyle/>
            <a:p>
              <a:pPr>
                <a:lnSpc>
                  <a:spcPct val="130000"/>
                </a:lnSpc>
              </a:pPr>
              <a:r>
                <a:rPr lang="zh-CN" altLang="en-US" sz="2000" dirty="0">
                  <a:solidFill>
                    <a:srgbClr val="0D4960"/>
                  </a:solidFill>
                  <a:latin typeface="迷你简菱心" panose="02010609000101010101" pitchFamily="49" charset="-122"/>
                  <a:ea typeface="迷你简菱心" panose="02010609000101010101" pitchFamily="49" charset="-122"/>
                  <a:sym typeface="Arial" panose="020B0604020202020204" pitchFamily="34" charset="0"/>
                </a:rPr>
                <a:t>利润来源分析</a:t>
              </a:r>
            </a:p>
          </p:txBody>
        </p:sp>
        <p:sp>
          <p:nvSpPr>
            <p:cNvPr id="39" name="Rectangle 25"/>
            <p:cNvSpPr/>
            <p:nvPr/>
          </p:nvSpPr>
          <p:spPr>
            <a:xfrm>
              <a:off x="7729060" y="4347111"/>
              <a:ext cx="2854507" cy="1149904"/>
            </a:xfrm>
            <a:prstGeom prst="rect">
              <a:avLst/>
            </a:prstGeom>
          </p:spPr>
          <p:txBody>
            <a:bodyPr wrap="square">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sym typeface="Arial" panose="020B0604020202020204" pitchFamily="34" charset="0"/>
                </a:rPr>
                <a:t>点击添加相关标题文字，点击添加相关标题文字，点击添加相关标题文字，点击添加相关标题文字。</a:t>
              </a:r>
              <a:endParaRPr lang="en-GB" sz="1400" dirty="0">
                <a:latin typeface="冬青黑体简体中文 W3" panose="020B0300000000000000" pitchFamily="34" charset="-122"/>
                <a:ea typeface="冬青黑体简体中文 W3" panose="020B0300000000000000" pitchFamily="34" charset="-122"/>
                <a:sym typeface="Arial" panose="020B0604020202020204" pitchFamily="34" charset="0"/>
              </a:endParaRPr>
            </a:p>
          </p:txBody>
        </p:sp>
      </p:grpSp>
    </p:spTree>
    <p:extLst>
      <p:ext uri="{BB962C8B-B14F-4D97-AF65-F5344CB8AC3E}">
        <p14:creationId xmlns:p14="http://schemas.microsoft.com/office/powerpoint/2010/main" val="8935438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2" presetClass="entr" presetSubtype="8"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1000"/>
                                        <p:tgtEl>
                                          <p:spTgt spid="8"/>
                                        </p:tgtEl>
                                      </p:cBhvr>
                                    </p:animEffect>
                                  </p:childTnLst>
                                </p:cTn>
                              </p:par>
                            </p:childTnLst>
                          </p:cTn>
                        </p:par>
                        <p:par>
                          <p:cTn id="22" fill="hold">
                            <p:stCondLst>
                              <p:cond delay="2750"/>
                            </p:stCondLst>
                            <p:childTnLst>
                              <p:par>
                                <p:cTn id="23" presetID="12" presetClass="entr" presetSubtype="1" fill="hold" nodeType="after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500"/>
                                        <p:tgtEl>
                                          <p:spTgt spid="23"/>
                                        </p:tgtEl>
                                        <p:attrNameLst>
                                          <p:attrName>ppt_y</p:attrName>
                                        </p:attrNameLst>
                                      </p:cBhvr>
                                      <p:tavLst>
                                        <p:tav tm="0">
                                          <p:val>
                                            <p:strVal val="#ppt_y-#ppt_h*1.125000"/>
                                          </p:val>
                                        </p:tav>
                                        <p:tav tm="100000">
                                          <p:val>
                                            <p:strVal val="#ppt_y"/>
                                          </p:val>
                                        </p:tav>
                                      </p:tavLst>
                                    </p:anim>
                                    <p:animEffect transition="in" filter="wipe(down)">
                                      <p:cBhvr>
                                        <p:cTn id="26" dur="500"/>
                                        <p:tgtEl>
                                          <p:spTgt spid="23"/>
                                        </p:tgtEl>
                                      </p:cBhvr>
                                    </p:animEffect>
                                  </p:childTnLst>
                                </p:cTn>
                              </p:par>
                              <p:par>
                                <p:cTn id="27" presetID="12" presetClass="entr" presetSubtype="4"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p:tgtEl>
                                          <p:spTgt spid="9"/>
                                        </p:tgtEl>
                                        <p:attrNameLst>
                                          <p:attrName>ppt_y</p:attrName>
                                        </p:attrNameLst>
                                      </p:cBhvr>
                                      <p:tavLst>
                                        <p:tav tm="0">
                                          <p:val>
                                            <p:strVal val="#ppt_y+#ppt_h*1.125000"/>
                                          </p:val>
                                        </p:tav>
                                        <p:tav tm="100000">
                                          <p:val>
                                            <p:strVal val="#ppt_y"/>
                                          </p:val>
                                        </p:tav>
                                      </p:tavLst>
                                    </p:anim>
                                    <p:animEffect transition="in" filter="wipe(up)">
                                      <p:cBhvr>
                                        <p:cTn id="30" dur="500"/>
                                        <p:tgtEl>
                                          <p:spTgt spid="9"/>
                                        </p:tgtEl>
                                      </p:cBhvr>
                                    </p:animEffect>
                                  </p:childTnLst>
                                </p:cTn>
                              </p:par>
                              <p:par>
                                <p:cTn id="31" presetID="12" presetClass="entr" presetSubtype="1" fill="hold" nodeType="with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additive="base">
                                        <p:cTn id="33" dur="500"/>
                                        <p:tgtEl>
                                          <p:spTgt spid="26"/>
                                        </p:tgtEl>
                                        <p:attrNameLst>
                                          <p:attrName>ppt_y</p:attrName>
                                        </p:attrNameLst>
                                      </p:cBhvr>
                                      <p:tavLst>
                                        <p:tav tm="0">
                                          <p:val>
                                            <p:strVal val="#ppt_y-#ppt_h*1.125000"/>
                                          </p:val>
                                        </p:tav>
                                        <p:tav tm="100000">
                                          <p:val>
                                            <p:strVal val="#ppt_y"/>
                                          </p:val>
                                        </p:tav>
                                      </p:tavLst>
                                    </p:anim>
                                    <p:animEffect transition="in" filter="wipe(down)">
                                      <p:cBhvr>
                                        <p:cTn id="34" dur="500"/>
                                        <p:tgtEl>
                                          <p:spTgt spid="26"/>
                                        </p:tgtEl>
                                      </p:cBhvr>
                                    </p:animEffect>
                                  </p:childTnLst>
                                </p:cTn>
                              </p:par>
                            </p:childTnLst>
                          </p:cTn>
                        </p:par>
                        <p:par>
                          <p:cTn id="35" fill="hold">
                            <p:stCondLst>
                              <p:cond delay="3250"/>
                            </p:stCondLst>
                            <p:childTnLst>
                              <p:par>
                                <p:cTn id="36" presetID="22" presetClass="entr" presetSubtype="1" fill="hold" nodeType="afterEffect">
                                  <p:stCondLst>
                                    <p:cond delay="0"/>
                                  </p:stCondLst>
                                  <p:childTnLst>
                                    <p:set>
                                      <p:cBhvr>
                                        <p:cTn id="37" dur="1" fill="hold">
                                          <p:stCondLst>
                                            <p:cond delay="0"/>
                                          </p:stCondLst>
                                        </p:cTn>
                                        <p:tgtEl>
                                          <p:spTgt spid="31"/>
                                        </p:tgtEl>
                                        <p:attrNameLst>
                                          <p:attrName>style.visibility</p:attrName>
                                        </p:attrNameLst>
                                      </p:cBhvr>
                                      <p:to>
                                        <p:strVal val="visible"/>
                                      </p:to>
                                    </p:set>
                                    <p:animEffect transition="in" filter="wipe(up)">
                                      <p:cBhvr>
                                        <p:cTn id="38" dur="500"/>
                                        <p:tgtEl>
                                          <p:spTgt spid="31"/>
                                        </p:tgtEl>
                                      </p:cBhvr>
                                    </p:animEffect>
                                  </p:childTnLst>
                                </p:cTn>
                              </p:par>
                              <p:par>
                                <p:cTn id="39" presetID="22" presetClass="entr" presetSubtype="4" fill="hold" nodeType="with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wipe(down)">
                                      <p:cBhvr>
                                        <p:cTn id="41" dur="500"/>
                                        <p:tgtEl>
                                          <p:spTgt spid="34"/>
                                        </p:tgtEl>
                                      </p:cBhvr>
                                    </p:animEffect>
                                  </p:childTnLst>
                                </p:cTn>
                              </p:par>
                              <p:par>
                                <p:cTn id="42" presetID="22" presetClass="entr" presetSubtype="4" fill="hold" nodeType="with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wipe(down)">
                                      <p:cBhvr>
                                        <p:cTn id="44"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2" name="Shape 206"/>
          <p:cNvSpPr>
            <a:spLocks noChangeArrowheads="1"/>
          </p:cNvSpPr>
          <p:nvPr/>
        </p:nvSpPr>
        <p:spPr bwMode="auto">
          <a:xfrm>
            <a:off x="3029479" y="1856796"/>
            <a:ext cx="254000" cy="1318684"/>
          </a:xfrm>
          <a:custGeom>
            <a:avLst/>
            <a:gdLst>
              <a:gd name="T0" fmla="*/ 20231 w 21600"/>
              <a:gd name="T1" fmla="*/ 0 h 21600"/>
              <a:gd name="T2" fmla="*/ 0 w 21600"/>
              <a:gd name="T3" fmla="*/ 0 h 21600"/>
              <a:gd name="T4" fmla="*/ 0 w 21600"/>
              <a:gd name="T5" fmla="*/ 21600 h 21600"/>
              <a:gd name="T6" fmla="*/ 21600 w 21600"/>
              <a:gd name="T7" fmla="*/ 21600 h 21600"/>
            </a:gdLst>
            <a:ahLst/>
            <a:cxnLst>
              <a:cxn ang="0">
                <a:pos x="T0" y="T1"/>
              </a:cxn>
              <a:cxn ang="0">
                <a:pos x="T2" y="T3"/>
              </a:cxn>
              <a:cxn ang="0">
                <a:pos x="T4" y="T5"/>
              </a:cxn>
              <a:cxn ang="0">
                <a:pos x="T6" y="T7"/>
              </a:cxn>
            </a:cxnLst>
            <a:rect l="0" t="0" r="r" b="b"/>
            <a:pathLst>
              <a:path w="21600" h="21600">
                <a:moveTo>
                  <a:pt x="20231" y="0"/>
                </a:moveTo>
                <a:lnTo>
                  <a:pt x="0" y="0"/>
                </a:lnTo>
                <a:lnTo>
                  <a:pt x="0" y="21600"/>
                </a:lnTo>
                <a:lnTo>
                  <a:pt x="21600" y="21600"/>
                </a:lnTo>
              </a:path>
            </a:pathLst>
          </a:custGeom>
          <a:noFill/>
          <a:ln w="254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3" name="Shape 207"/>
          <p:cNvSpPr>
            <a:spLocks noChangeArrowheads="1"/>
          </p:cNvSpPr>
          <p:nvPr/>
        </p:nvSpPr>
        <p:spPr bwMode="auto">
          <a:xfrm rot="10800000">
            <a:off x="9133946" y="1856796"/>
            <a:ext cx="256116" cy="1318684"/>
          </a:xfrm>
          <a:custGeom>
            <a:avLst/>
            <a:gdLst>
              <a:gd name="T0" fmla="*/ 20231 w 21600"/>
              <a:gd name="T1" fmla="*/ 0 h 21600"/>
              <a:gd name="T2" fmla="*/ 0 w 21600"/>
              <a:gd name="T3" fmla="*/ 0 h 21600"/>
              <a:gd name="T4" fmla="*/ 0 w 21600"/>
              <a:gd name="T5" fmla="*/ 21600 h 21600"/>
              <a:gd name="T6" fmla="*/ 21600 w 21600"/>
              <a:gd name="T7" fmla="*/ 21600 h 21600"/>
            </a:gdLst>
            <a:ahLst/>
            <a:cxnLst>
              <a:cxn ang="0">
                <a:pos x="T0" y="T1"/>
              </a:cxn>
              <a:cxn ang="0">
                <a:pos x="T2" y="T3"/>
              </a:cxn>
              <a:cxn ang="0">
                <a:pos x="T4" y="T5"/>
              </a:cxn>
              <a:cxn ang="0">
                <a:pos x="T6" y="T7"/>
              </a:cxn>
            </a:cxnLst>
            <a:rect l="0" t="0" r="r" b="b"/>
            <a:pathLst>
              <a:path w="21600" h="21600">
                <a:moveTo>
                  <a:pt x="20231" y="0"/>
                </a:moveTo>
                <a:lnTo>
                  <a:pt x="0" y="0"/>
                </a:lnTo>
                <a:lnTo>
                  <a:pt x="0" y="21600"/>
                </a:lnTo>
                <a:lnTo>
                  <a:pt x="21600" y="21600"/>
                </a:lnTo>
              </a:path>
            </a:pathLst>
          </a:custGeom>
          <a:noFill/>
          <a:ln w="254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4" name="Shape 208"/>
          <p:cNvSpPr>
            <a:spLocks noChangeShapeType="1"/>
          </p:cNvSpPr>
          <p:nvPr/>
        </p:nvSpPr>
        <p:spPr bwMode="auto">
          <a:xfrm flipV="1">
            <a:off x="9758362" y="1937229"/>
            <a:ext cx="0" cy="1155700"/>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5" name="Shape 209"/>
          <p:cNvSpPr>
            <a:spLocks noChangeShapeType="1"/>
          </p:cNvSpPr>
          <p:nvPr/>
        </p:nvSpPr>
        <p:spPr bwMode="auto">
          <a:xfrm flipV="1">
            <a:off x="10126662" y="2085396"/>
            <a:ext cx="0" cy="861484"/>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6" name="Shape 210"/>
          <p:cNvSpPr>
            <a:spLocks noChangeShapeType="1"/>
          </p:cNvSpPr>
          <p:nvPr/>
        </p:nvSpPr>
        <p:spPr bwMode="auto">
          <a:xfrm flipV="1">
            <a:off x="2637895" y="1937229"/>
            <a:ext cx="0" cy="1155700"/>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7" name="Shape 211"/>
          <p:cNvSpPr>
            <a:spLocks noChangeShapeType="1"/>
          </p:cNvSpPr>
          <p:nvPr/>
        </p:nvSpPr>
        <p:spPr bwMode="auto">
          <a:xfrm flipV="1">
            <a:off x="2246312" y="2085396"/>
            <a:ext cx="0" cy="861484"/>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8" name="Shape 98"/>
          <p:cNvSpPr>
            <a:spLocks noChangeArrowheads="1"/>
          </p:cNvSpPr>
          <p:nvPr/>
        </p:nvSpPr>
        <p:spPr bwMode="auto">
          <a:xfrm>
            <a:off x="4798871" y="1097071"/>
            <a:ext cx="2667284" cy="2667282"/>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9" name="Shape 99"/>
          <p:cNvSpPr>
            <a:spLocks noChangeArrowheads="1"/>
          </p:cNvSpPr>
          <p:nvPr/>
        </p:nvSpPr>
        <p:spPr bwMode="auto">
          <a:xfrm>
            <a:off x="4517796" y="815996"/>
            <a:ext cx="3229434" cy="3229432"/>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20" name="Shape 105"/>
          <p:cNvSpPr/>
          <p:nvPr/>
        </p:nvSpPr>
        <p:spPr bwMode="auto">
          <a:xfrm>
            <a:off x="5450434" y="1881591"/>
            <a:ext cx="1364156" cy="1417824"/>
          </a:xfrm>
          <a:prstGeom prst="rect">
            <a:avLst/>
          </a:prstGeom>
          <a:noFill/>
          <a:ln w="12700" cap="flat">
            <a:noFill/>
            <a:miter lim="400000"/>
          </a:ln>
          <a:effectLst/>
        </p:spPr>
        <p:txBody>
          <a:bodyPr wrap="none" lIns="25400" tIns="25400" rIns="25400" bIns="25400" anchor="ctr">
            <a:spAutoFit/>
          </a:bodyPr>
          <a:lstStyle/>
          <a:p>
            <a:pPr algn="ctr" defTabSz="412316">
              <a:lnSpc>
                <a:spcPct val="80000"/>
              </a:lnSpc>
              <a:defRPr/>
            </a:pPr>
            <a:r>
              <a:rPr lang="en-US" sz="11100" b="1" kern="0" cap="all" dirty="0" smtClean="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rPr>
              <a:t>0</a:t>
            </a:r>
            <a:r>
              <a:rPr lang="en-US" altLang="zh-CN" sz="11100" b="1" kern="0" cap="all" dirty="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rPr>
              <a:t>4</a:t>
            </a:r>
            <a:endParaRPr sz="11100" b="1" kern="0" cap="all" dirty="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endParaRPr>
          </a:p>
        </p:txBody>
      </p:sp>
      <p:sp>
        <p:nvSpPr>
          <p:cNvPr id="21" name="矩形 20"/>
          <p:cNvSpPr/>
          <p:nvPr/>
        </p:nvSpPr>
        <p:spPr>
          <a:xfrm>
            <a:off x="3731855" y="4269160"/>
            <a:ext cx="4801314" cy="1200329"/>
          </a:xfrm>
          <a:prstGeom prst="rect">
            <a:avLst/>
          </a:prstGeom>
          <a:noFill/>
        </p:spPr>
        <p:txBody>
          <a:bodyPr wrap="none" rtlCol="0">
            <a:spAutoFit/>
          </a:bodyPr>
          <a:lstStyle/>
          <a:p>
            <a:pPr algn="ctr"/>
            <a:r>
              <a:rPr lang="zh-CN" altLang="en-US" sz="7200" dirty="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rPr>
              <a:t>财务与融资</a:t>
            </a:r>
          </a:p>
        </p:txBody>
      </p:sp>
    </p:spTree>
    <p:extLst>
      <p:ext uri="{BB962C8B-B14F-4D97-AF65-F5344CB8AC3E}">
        <p14:creationId xmlns:p14="http://schemas.microsoft.com/office/powerpoint/2010/main" val="9706055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23" presetClass="entr" presetSubtype="528"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 calcmode="lin" valueType="num">
                                      <p:cBhvr>
                                        <p:cTn id="14" dur="500" fill="hold"/>
                                        <p:tgtEl>
                                          <p:spTgt spid="12"/>
                                        </p:tgtEl>
                                        <p:attrNameLst>
                                          <p:attrName>ppt_x</p:attrName>
                                        </p:attrNameLst>
                                      </p:cBhvr>
                                      <p:tavLst>
                                        <p:tav tm="0">
                                          <p:val>
                                            <p:fltVal val="0.5"/>
                                          </p:val>
                                        </p:tav>
                                        <p:tav tm="100000">
                                          <p:val>
                                            <p:strVal val="#ppt_x"/>
                                          </p:val>
                                        </p:tav>
                                      </p:tavLst>
                                    </p:anim>
                                    <p:anim calcmode="lin" valueType="num">
                                      <p:cBhvr>
                                        <p:cTn id="15" dur="500" fill="hold"/>
                                        <p:tgtEl>
                                          <p:spTgt spid="12"/>
                                        </p:tgtEl>
                                        <p:attrNameLst>
                                          <p:attrName>ppt_y</p:attrName>
                                        </p:attrNameLst>
                                      </p:cBhvr>
                                      <p:tavLst>
                                        <p:tav tm="0">
                                          <p:val>
                                            <p:fltVal val="0.5"/>
                                          </p:val>
                                        </p:tav>
                                        <p:tav tm="100000">
                                          <p:val>
                                            <p:strVal val="#ppt_y"/>
                                          </p:val>
                                        </p:tav>
                                      </p:tavLst>
                                    </p:anim>
                                  </p:childTnLst>
                                </p:cTn>
                              </p:par>
                              <p:par>
                                <p:cTn id="16" presetID="23" presetClass="entr" presetSubtype="528"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 calcmode="lin" valueType="num">
                                      <p:cBhvr>
                                        <p:cTn id="20" dur="500" fill="hold"/>
                                        <p:tgtEl>
                                          <p:spTgt spid="13"/>
                                        </p:tgtEl>
                                        <p:attrNameLst>
                                          <p:attrName>ppt_x</p:attrName>
                                        </p:attrNameLst>
                                      </p:cBhvr>
                                      <p:tavLst>
                                        <p:tav tm="0">
                                          <p:val>
                                            <p:fltVal val="0.5"/>
                                          </p:val>
                                        </p:tav>
                                        <p:tav tm="100000">
                                          <p:val>
                                            <p:strVal val="#ppt_x"/>
                                          </p:val>
                                        </p:tav>
                                      </p:tavLst>
                                    </p:anim>
                                    <p:anim calcmode="lin" valueType="num">
                                      <p:cBhvr>
                                        <p:cTn id="21" dur="500" fill="hold"/>
                                        <p:tgtEl>
                                          <p:spTgt spid="13"/>
                                        </p:tgtEl>
                                        <p:attrNameLst>
                                          <p:attrName>ppt_y</p:attrName>
                                        </p:attrNameLst>
                                      </p:cBhvr>
                                      <p:tavLst>
                                        <p:tav tm="0">
                                          <p:val>
                                            <p:fltVal val="0.5"/>
                                          </p:val>
                                        </p:tav>
                                        <p:tav tm="100000">
                                          <p:val>
                                            <p:strVal val="#ppt_y"/>
                                          </p:val>
                                        </p:tav>
                                      </p:tavLst>
                                    </p:anim>
                                  </p:childTnLst>
                                </p:cTn>
                              </p:par>
                              <p:par>
                                <p:cTn id="22" presetID="23" presetClass="entr" presetSubtype="528" fill="hold" grpId="0" nodeType="withEffect">
                                  <p:stCondLst>
                                    <p:cond delay="25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 calcmode="lin" valueType="num">
                                      <p:cBhvr>
                                        <p:cTn id="26" dur="500" fill="hold"/>
                                        <p:tgtEl>
                                          <p:spTgt spid="16"/>
                                        </p:tgtEl>
                                        <p:attrNameLst>
                                          <p:attrName>ppt_x</p:attrName>
                                        </p:attrNameLst>
                                      </p:cBhvr>
                                      <p:tavLst>
                                        <p:tav tm="0">
                                          <p:val>
                                            <p:fltVal val="0.5"/>
                                          </p:val>
                                        </p:tav>
                                        <p:tav tm="100000">
                                          <p:val>
                                            <p:strVal val="#ppt_x"/>
                                          </p:val>
                                        </p:tav>
                                      </p:tavLst>
                                    </p:anim>
                                    <p:anim calcmode="lin" valueType="num">
                                      <p:cBhvr>
                                        <p:cTn id="27" dur="500" fill="hold"/>
                                        <p:tgtEl>
                                          <p:spTgt spid="16"/>
                                        </p:tgtEl>
                                        <p:attrNameLst>
                                          <p:attrName>ppt_y</p:attrName>
                                        </p:attrNameLst>
                                      </p:cBhvr>
                                      <p:tavLst>
                                        <p:tav tm="0">
                                          <p:val>
                                            <p:fltVal val="0.5"/>
                                          </p:val>
                                        </p:tav>
                                        <p:tav tm="100000">
                                          <p:val>
                                            <p:strVal val="#ppt_y"/>
                                          </p:val>
                                        </p:tav>
                                      </p:tavLst>
                                    </p:anim>
                                  </p:childTnLst>
                                </p:cTn>
                              </p:par>
                              <p:par>
                                <p:cTn id="28" presetID="23" presetClass="entr" presetSubtype="528" fill="hold" grpId="0" nodeType="withEffect">
                                  <p:stCondLst>
                                    <p:cond delay="250"/>
                                  </p:stCondLst>
                                  <p:childTnLst>
                                    <p:set>
                                      <p:cBhvr>
                                        <p:cTn id="29" dur="1" fill="hold">
                                          <p:stCondLst>
                                            <p:cond delay="0"/>
                                          </p:stCondLst>
                                        </p:cTn>
                                        <p:tgtEl>
                                          <p:spTgt spid="14"/>
                                        </p:tgtEl>
                                        <p:attrNameLst>
                                          <p:attrName>style.visibility</p:attrName>
                                        </p:attrNameLst>
                                      </p:cBhvr>
                                      <p:to>
                                        <p:strVal val="visible"/>
                                      </p:to>
                                    </p:set>
                                    <p:anim calcmode="lin" valueType="num">
                                      <p:cBhvr>
                                        <p:cTn id="30" dur="500" fill="hold"/>
                                        <p:tgtEl>
                                          <p:spTgt spid="14"/>
                                        </p:tgtEl>
                                        <p:attrNameLst>
                                          <p:attrName>ppt_w</p:attrName>
                                        </p:attrNameLst>
                                      </p:cBhvr>
                                      <p:tavLst>
                                        <p:tav tm="0">
                                          <p:val>
                                            <p:fltVal val="0"/>
                                          </p:val>
                                        </p:tav>
                                        <p:tav tm="100000">
                                          <p:val>
                                            <p:strVal val="#ppt_w"/>
                                          </p:val>
                                        </p:tav>
                                      </p:tavLst>
                                    </p:anim>
                                    <p:anim calcmode="lin" valueType="num">
                                      <p:cBhvr>
                                        <p:cTn id="31" dur="500" fill="hold"/>
                                        <p:tgtEl>
                                          <p:spTgt spid="14"/>
                                        </p:tgtEl>
                                        <p:attrNameLst>
                                          <p:attrName>ppt_h</p:attrName>
                                        </p:attrNameLst>
                                      </p:cBhvr>
                                      <p:tavLst>
                                        <p:tav tm="0">
                                          <p:val>
                                            <p:fltVal val="0"/>
                                          </p:val>
                                        </p:tav>
                                        <p:tav tm="100000">
                                          <p:val>
                                            <p:strVal val="#ppt_h"/>
                                          </p:val>
                                        </p:tav>
                                      </p:tavLst>
                                    </p:anim>
                                    <p:anim calcmode="lin" valueType="num">
                                      <p:cBhvr>
                                        <p:cTn id="32" dur="500" fill="hold"/>
                                        <p:tgtEl>
                                          <p:spTgt spid="14"/>
                                        </p:tgtEl>
                                        <p:attrNameLst>
                                          <p:attrName>ppt_x</p:attrName>
                                        </p:attrNameLst>
                                      </p:cBhvr>
                                      <p:tavLst>
                                        <p:tav tm="0">
                                          <p:val>
                                            <p:fltVal val="0.5"/>
                                          </p:val>
                                        </p:tav>
                                        <p:tav tm="100000">
                                          <p:val>
                                            <p:strVal val="#ppt_x"/>
                                          </p:val>
                                        </p:tav>
                                      </p:tavLst>
                                    </p:anim>
                                    <p:anim calcmode="lin" valueType="num">
                                      <p:cBhvr>
                                        <p:cTn id="33" dur="500" fill="hold"/>
                                        <p:tgtEl>
                                          <p:spTgt spid="14"/>
                                        </p:tgtEl>
                                        <p:attrNameLst>
                                          <p:attrName>ppt_y</p:attrName>
                                        </p:attrNameLst>
                                      </p:cBhvr>
                                      <p:tavLst>
                                        <p:tav tm="0">
                                          <p:val>
                                            <p:fltVal val="0.5"/>
                                          </p:val>
                                        </p:tav>
                                        <p:tav tm="100000">
                                          <p:val>
                                            <p:strVal val="#ppt_y"/>
                                          </p:val>
                                        </p:tav>
                                      </p:tavLst>
                                    </p:anim>
                                  </p:childTnLst>
                                </p:cTn>
                              </p:par>
                              <p:par>
                                <p:cTn id="34" presetID="23" presetClass="entr" presetSubtype="528" fill="hold" grpId="0" nodeType="withEffect">
                                  <p:stCondLst>
                                    <p:cond delay="500"/>
                                  </p:stCondLst>
                                  <p:childTnLst>
                                    <p:set>
                                      <p:cBhvr>
                                        <p:cTn id="35" dur="1" fill="hold">
                                          <p:stCondLst>
                                            <p:cond delay="0"/>
                                          </p:stCondLst>
                                        </p:cTn>
                                        <p:tgtEl>
                                          <p:spTgt spid="17"/>
                                        </p:tgtEl>
                                        <p:attrNameLst>
                                          <p:attrName>style.visibility</p:attrName>
                                        </p:attrNameLst>
                                      </p:cBhvr>
                                      <p:to>
                                        <p:strVal val="visible"/>
                                      </p:to>
                                    </p:set>
                                    <p:anim calcmode="lin" valueType="num">
                                      <p:cBhvr>
                                        <p:cTn id="36" dur="500" fill="hold"/>
                                        <p:tgtEl>
                                          <p:spTgt spid="17"/>
                                        </p:tgtEl>
                                        <p:attrNameLst>
                                          <p:attrName>ppt_w</p:attrName>
                                        </p:attrNameLst>
                                      </p:cBhvr>
                                      <p:tavLst>
                                        <p:tav tm="0">
                                          <p:val>
                                            <p:fltVal val="0"/>
                                          </p:val>
                                        </p:tav>
                                        <p:tav tm="100000">
                                          <p:val>
                                            <p:strVal val="#ppt_w"/>
                                          </p:val>
                                        </p:tav>
                                      </p:tavLst>
                                    </p:anim>
                                    <p:anim calcmode="lin" valueType="num">
                                      <p:cBhvr>
                                        <p:cTn id="37" dur="500" fill="hold"/>
                                        <p:tgtEl>
                                          <p:spTgt spid="17"/>
                                        </p:tgtEl>
                                        <p:attrNameLst>
                                          <p:attrName>ppt_h</p:attrName>
                                        </p:attrNameLst>
                                      </p:cBhvr>
                                      <p:tavLst>
                                        <p:tav tm="0">
                                          <p:val>
                                            <p:fltVal val="0"/>
                                          </p:val>
                                        </p:tav>
                                        <p:tav tm="100000">
                                          <p:val>
                                            <p:strVal val="#ppt_h"/>
                                          </p:val>
                                        </p:tav>
                                      </p:tavLst>
                                    </p:anim>
                                    <p:anim calcmode="lin" valueType="num">
                                      <p:cBhvr>
                                        <p:cTn id="38" dur="500" fill="hold"/>
                                        <p:tgtEl>
                                          <p:spTgt spid="17"/>
                                        </p:tgtEl>
                                        <p:attrNameLst>
                                          <p:attrName>ppt_x</p:attrName>
                                        </p:attrNameLst>
                                      </p:cBhvr>
                                      <p:tavLst>
                                        <p:tav tm="0">
                                          <p:val>
                                            <p:fltVal val="0.5"/>
                                          </p:val>
                                        </p:tav>
                                        <p:tav tm="100000">
                                          <p:val>
                                            <p:strVal val="#ppt_x"/>
                                          </p:val>
                                        </p:tav>
                                      </p:tavLst>
                                    </p:anim>
                                    <p:anim calcmode="lin" valueType="num">
                                      <p:cBhvr>
                                        <p:cTn id="39" dur="500" fill="hold"/>
                                        <p:tgtEl>
                                          <p:spTgt spid="17"/>
                                        </p:tgtEl>
                                        <p:attrNameLst>
                                          <p:attrName>ppt_y</p:attrName>
                                        </p:attrNameLst>
                                      </p:cBhvr>
                                      <p:tavLst>
                                        <p:tav tm="0">
                                          <p:val>
                                            <p:fltVal val="0.5"/>
                                          </p:val>
                                        </p:tav>
                                        <p:tav tm="100000">
                                          <p:val>
                                            <p:strVal val="#ppt_y"/>
                                          </p:val>
                                        </p:tav>
                                      </p:tavLst>
                                    </p:anim>
                                  </p:childTnLst>
                                </p:cTn>
                              </p:par>
                              <p:par>
                                <p:cTn id="40" presetID="23" presetClass="entr" presetSubtype="528" fill="hold" grpId="0" nodeType="withEffect">
                                  <p:stCondLst>
                                    <p:cond delay="500"/>
                                  </p:stCondLst>
                                  <p:childTnLst>
                                    <p:set>
                                      <p:cBhvr>
                                        <p:cTn id="41" dur="1" fill="hold">
                                          <p:stCondLst>
                                            <p:cond delay="0"/>
                                          </p:stCondLst>
                                        </p:cTn>
                                        <p:tgtEl>
                                          <p:spTgt spid="15"/>
                                        </p:tgtEl>
                                        <p:attrNameLst>
                                          <p:attrName>style.visibility</p:attrName>
                                        </p:attrNameLst>
                                      </p:cBhvr>
                                      <p:to>
                                        <p:strVal val="visible"/>
                                      </p:to>
                                    </p:set>
                                    <p:anim calcmode="lin" valueType="num">
                                      <p:cBhvr>
                                        <p:cTn id="42" dur="500" fill="hold"/>
                                        <p:tgtEl>
                                          <p:spTgt spid="15"/>
                                        </p:tgtEl>
                                        <p:attrNameLst>
                                          <p:attrName>ppt_w</p:attrName>
                                        </p:attrNameLst>
                                      </p:cBhvr>
                                      <p:tavLst>
                                        <p:tav tm="0">
                                          <p:val>
                                            <p:fltVal val="0"/>
                                          </p:val>
                                        </p:tav>
                                        <p:tav tm="100000">
                                          <p:val>
                                            <p:strVal val="#ppt_w"/>
                                          </p:val>
                                        </p:tav>
                                      </p:tavLst>
                                    </p:anim>
                                    <p:anim calcmode="lin" valueType="num">
                                      <p:cBhvr>
                                        <p:cTn id="43" dur="500" fill="hold"/>
                                        <p:tgtEl>
                                          <p:spTgt spid="15"/>
                                        </p:tgtEl>
                                        <p:attrNameLst>
                                          <p:attrName>ppt_h</p:attrName>
                                        </p:attrNameLst>
                                      </p:cBhvr>
                                      <p:tavLst>
                                        <p:tav tm="0">
                                          <p:val>
                                            <p:fltVal val="0"/>
                                          </p:val>
                                        </p:tav>
                                        <p:tav tm="100000">
                                          <p:val>
                                            <p:strVal val="#ppt_h"/>
                                          </p:val>
                                        </p:tav>
                                      </p:tavLst>
                                    </p:anim>
                                    <p:anim calcmode="lin" valueType="num">
                                      <p:cBhvr>
                                        <p:cTn id="44" dur="500" fill="hold"/>
                                        <p:tgtEl>
                                          <p:spTgt spid="15"/>
                                        </p:tgtEl>
                                        <p:attrNameLst>
                                          <p:attrName>ppt_x</p:attrName>
                                        </p:attrNameLst>
                                      </p:cBhvr>
                                      <p:tavLst>
                                        <p:tav tm="0">
                                          <p:val>
                                            <p:fltVal val="0.5"/>
                                          </p:val>
                                        </p:tav>
                                        <p:tav tm="100000">
                                          <p:val>
                                            <p:strVal val="#ppt_x"/>
                                          </p:val>
                                        </p:tav>
                                      </p:tavLst>
                                    </p:anim>
                                    <p:anim calcmode="lin" valueType="num">
                                      <p:cBhvr>
                                        <p:cTn id="45" dur="500" fill="hold"/>
                                        <p:tgtEl>
                                          <p:spTgt spid="15"/>
                                        </p:tgtEl>
                                        <p:attrNameLst>
                                          <p:attrName>ppt_y</p:attrName>
                                        </p:attrNameLst>
                                      </p:cBhvr>
                                      <p:tavLst>
                                        <p:tav tm="0">
                                          <p:val>
                                            <p:fltVal val="0.5"/>
                                          </p:val>
                                        </p:tav>
                                        <p:tav tm="100000">
                                          <p:val>
                                            <p:strVal val="#ppt_y"/>
                                          </p:val>
                                        </p:tav>
                                      </p:tavLst>
                                    </p:anim>
                                  </p:childTnLst>
                                </p:cTn>
                              </p:par>
                            </p:childTnLst>
                          </p:cTn>
                        </p:par>
                        <p:par>
                          <p:cTn id="46" fill="hold">
                            <p:stCondLst>
                              <p:cond delay="1500"/>
                            </p:stCondLst>
                            <p:childTnLst>
                              <p:par>
                                <p:cTn id="47" presetID="21" presetClass="entr" presetSubtype="3"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heel(3)">
                                      <p:cBhvr>
                                        <p:cTn id="49" dur="1000"/>
                                        <p:tgtEl>
                                          <p:spTgt spid="18"/>
                                        </p:tgtEl>
                                      </p:cBhvr>
                                    </p:animEffect>
                                  </p:childTnLst>
                                </p:cTn>
                              </p:par>
                              <p:par>
                                <p:cTn id="50" presetID="21" presetClass="entr" presetSubtype="3" fill="hold" grpId="0" nodeType="withEffect">
                                  <p:stCondLst>
                                    <p:cond delay="250"/>
                                  </p:stCondLst>
                                  <p:childTnLst>
                                    <p:set>
                                      <p:cBhvr>
                                        <p:cTn id="51" dur="1" fill="hold">
                                          <p:stCondLst>
                                            <p:cond delay="0"/>
                                          </p:stCondLst>
                                        </p:cTn>
                                        <p:tgtEl>
                                          <p:spTgt spid="19"/>
                                        </p:tgtEl>
                                        <p:attrNameLst>
                                          <p:attrName>style.visibility</p:attrName>
                                        </p:attrNameLst>
                                      </p:cBhvr>
                                      <p:to>
                                        <p:strVal val="visible"/>
                                      </p:to>
                                    </p:set>
                                    <p:animEffect transition="in" filter="wheel(3)">
                                      <p:cBhvr>
                                        <p:cTn id="52" dur="1000"/>
                                        <p:tgtEl>
                                          <p:spTgt spid="19"/>
                                        </p:tgtEl>
                                      </p:cBhvr>
                                    </p:animEffect>
                                  </p:childTnLst>
                                </p:cTn>
                              </p:par>
                              <p:par>
                                <p:cTn id="53" presetID="53" presetClass="entr" presetSubtype="16" fill="hold" grpId="0" nodeType="withEffect">
                                  <p:stCondLst>
                                    <p:cond delay="250"/>
                                  </p:stCondLst>
                                  <p:childTnLst>
                                    <p:set>
                                      <p:cBhvr>
                                        <p:cTn id="54" dur="1" fill="hold">
                                          <p:stCondLst>
                                            <p:cond delay="0"/>
                                          </p:stCondLst>
                                        </p:cTn>
                                        <p:tgtEl>
                                          <p:spTgt spid="20"/>
                                        </p:tgtEl>
                                        <p:attrNameLst>
                                          <p:attrName>style.visibility</p:attrName>
                                        </p:attrNameLst>
                                      </p:cBhvr>
                                      <p:to>
                                        <p:strVal val="visible"/>
                                      </p:to>
                                    </p:set>
                                    <p:anim calcmode="lin" valueType="num">
                                      <p:cBhvr>
                                        <p:cTn id="55" dur="500" fill="hold"/>
                                        <p:tgtEl>
                                          <p:spTgt spid="20"/>
                                        </p:tgtEl>
                                        <p:attrNameLst>
                                          <p:attrName>ppt_w</p:attrName>
                                        </p:attrNameLst>
                                      </p:cBhvr>
                                      <p:tavLst>
                                        <p:tav tm="0">
                                          <p:val>
                                            <p:fltVal val="0"/>
                                          </p:val>
                                        </p:tav>
                                        <p:tav tm="100000">
                                          <p:val>
                                            <p:strVal val="#ppt_w"/>
                                          </p:val>
                                        </p:tav>
                                      </p:tavLst>
                                    </p:anim>
                                    <p:anim calcmode="lin" valueType="num">
                                      <p:cBhvr>
                                        <p:cTn id="56" dur="500" fill="hold"/>
                                        <p:tgtEl>
                                          <p:spTgt spid="20"/>
                                        </p:tgtEl>
                                        <p:attrNameLst>
                                          <p:attrName>ppt_h</p:attrName>
                                        </p:attrNameLst>
                                      </p:cBhvr>
                                      <p:tavLst>
                                        <p:tav tm="0">
                                          <p:val>
                                            <p:fltVal val="0"/>
                                          </p:val>
                                        </p:tav>
                                        <p:tav tm="100000">
                                          <p:val>
                                            <p:strVal val="#ppt_h"/>
                                          </p:val>
                                        </p:tav>
                                      </p:tavLst>
                                    </p:anim>
                                    <p:animEffect transition="in" filter="fade">
                                      <p:cBhvr>
                                        <p:cTn id="57" dur="500"/>
                                        <p:tgtEl>
                                          <p:spTgt spid="20"/>
                                        </p:tgtEl>
                                      </p:cBhvr>
                                    </p:animEffect>
                                  </p:childTnLst>
                                </p:cTn>
                              </p:par>
                            </p:childTnLst>
                          </p:cTn>
                        </p:par>
                        <p:par>
                          <p:cTn id="58" fill="hold">
                            <p:stCondLst>
                              <p:cond delay="2750"/>
                            </p:stCondLst>
                            <p:childTnLst>
                              <p:par>
                                <p:cTn id="59" presetID="53" presetClass="entr" presetSubtype="16" fill="hold" grpId="0" nodeType="afterEffect">
                                  <p:stCondLst>
                                    <p:cond delay="0"/>
                                  </p:stCondLst>
                                  <p:iterate type="lt">
                                    <p:tmPct val="10000"/>
                                  </p:iterate>
                                  <p:childTnLst>
                                    <p:set>
                                      <p:cBhvr>
                                        <p:cTn id="60" dur="1" fill="hold">
                                          <p:stCondLst>
                                            <p:cond delay="0"/>
                                          </p:stCondLst>
                                        </p:cTn>
                                        <p:tgtEl>
                                          <p:spTgt spid="21"/>
                                        </p:tgtEl>
                                        <p:attrNameLst>
                                          <p:attrName>style.visibility</p:attrName>
                                        </p:attrNameLst>
                                      </p:cBhvr>
                                      <p:to>
                                        <p:strVal val="visible"/>
                                      </p:to>
                                    </p:set>
                                    <p:anim calcmode="lin" valueType="num">
                                      <p:cBhvr>
                                        <p:cTn id="61" dur="500" fill="hold"/>
                                        <p:tgtEl>
                                          <p:spTgt spid="21"/>
                                        </p:tgtEl>
                                        <p:attrNameLst>
                                          <p:attrName>ppt_w</p:attrName>
                                        </p:attrNameLst>
                                      </p:cBhvr>
                                      <p:tavLst>
                                        <p:tav tm="0">
                                          <p:val>
                                            <p:fltVal val="0"/>
                                          </p:val>
                                        </p:tav>
                                        <p:tav tm="100000">
                                          <p:val>
                                            <p:strVal val="#ppt_w"/>
                                          </p:val>
                                        </p:tav>
                                      </p:tavLst>
                                    </p:anim>
                                    <p:anim calcmode="lin" valueType="num">
                                      <p:cBhvr>
                                        <p:cTn id="62" dur="500" fill="hold"/>
                                        <p:tgtEl>
                                          <p:spTgt spid="21"/>
                                        </p:tgtEl>
                                        <p:attrNameLst>
                                          <p:attrName>ppt_h</p:attrName>
                                        </p:attrNameLst>
                                      </p:cBhvr>
                                      <p:tavLst>
                                        <p:tav tm="0">
                                          <p:val>
                                            <p:fltVal val="0"/>
                                          </p:val>
                                        </p:tav>
                                        <p:tav tm="100000">
                                          <p:val>
                                            <p:strVal val="#ppt_h"/>
                                          </p:val>
                                        </p:tav>
                                      </p:tavLst>
                                    </p:anim>
                                    <p:animEffect transition="in" filter="fade">
                                      <p:cBhvr>
                                        <p:cTn id="6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19" grpId="0" animBg="1"/>
      <p:bldP spid="20" grpId="0"/>
      <p:bldP spid="2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四、财务与融资</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Freeform 5"/>
          <p:cNvSpPr>
            <a:spLocks/>
          </p:cNvSpPr>
          <p:nvPr/>
        </p:nvSpPr>
        <p:spPr bwMode="auto">
          <a:xfrm rot="5400000">
            <a:off x="1655881" y="2210022"/>
            <a:ext cx="2263538" cy="200615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D4960"/>
          </a:solidFill>
          <a:ln w="38100">
            <a:solidFill>
              <a:schemeClr val="bg1"/>
            </a:solidFill>
          </a:ln>
          <a:effectLst>
            <a:outerShdw blurRad="1270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sym typeface="Arial" panose="020B0604020202020204" pitchFamily="34" charset="0"/>
            </a:endParaRPr>
          </a:p>
        </p:txBody>
      </p:sp>
      <p:sp>
        <p:nvSpPr>
          <p:cNvPr id="9" name="Freeform 5"/>
          <p:cNvSpPr>
            <a:spLocks/>
          </p:cNvSpPr>
          <p:nvPr/>
        </p:nvSpPr>
        <p:spPr bwMode="auto">
          <a:xfrm rot="5400000">
            <a:off x="4964231" y="2210022"/>
            <a:ext cx="2263538" cy="200615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D4960"/>
          </a:solidFill>
          <a:ln w="38100">
            <a:solidFill>
              <a:schemeClr val="bg1"/>
            </a:solidFill>
          </a:ln>
          <a:effectLst>
            <a:outerShdw blurRad="1270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sym typeface="Arial" panose="020B0604020202020204" pitchFamily="34" charset="0"/>
            </a:endParaRPr>
          </a:p>
        </p:txBody>
      </p:sp>
      <p:sp>
        <p:nvSpPr>
          <p:cNvPr id="10" name="Freeform 5"/>
          <p:cNvSpPr>
            <a:spLocks/>
          </p:cNvSpPr>
          <p:nvPr/>
        </p:nvSpPr>
        <p:spPr bwMode="auto">
          <a:xfrm rot="5400000">
            <a:off x="8272581" y="2210022"/>
            <a:ext cx="2263538" cy="200615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D4960"/>
          </a:solidFill>
          <a:ln w="38100">
            <a:solidFill>
              <a:schemeClr val="bg1"/>
            </a:solidFill>
          </a:ln>
          <a:effectLst>
            <a:outerShdw blurRad="1270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sym typeface="Arial" panose="020B0604020202020204" pitchFamily="34" charset="0"/>
            </a:endParaRPr>
          </a:p>
        </p:txBody>
      </p:sp>
      <p:grpSp>
        <p:nvGrpSpPr>
          <p:cNvPr id="11" name="组合 10"/>
          <p:cNvGrpSpPr/>
          <p:nvPr/>
        </p:nvGrpSpPr>
        <p:grpSpPr>
          <a:xfrm>
            <a:off x="3728840" y="2985400"/>
            <a:ext cx="1415916" cy="455399"/>
            <a:chOff x="3728840" y="2934600"/>
            <a:chExt cx="1415916" cy="455399"/>
          </a:xfrm>
        </p:grpSpPr>
        <p:cxnSp>
          <p:nvCxnSpPr>
            <p:cNvPr id="18" name="直接连接符 17"/>
            <p:cNvCxnSpPr/>
            <p:nvPr/>
          </p:nvCxnSpPr>
          <p:spPr>
            <a:xfrm flipV="1">
              <a:off x="4663948" y="3162299"/>
              <a:ext cx="370411" cy="1"/>
            </a:xfrm>
            <a:prstGeom prst="line">
              <a:avLst/>
            </a:prstGeom>
            <a:ln>
              <a:solidFill>
                <a:srgbClr val="0D4960"/>
              </a:solidFill>
              <a:prstDash val="sysDash"/>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3842225" y="3162299"/>
              <a:ext cx="370411" cy="1"/>
            </a:xfrm>
            <a:prstGeom prst="line">
              <a:avLst/>
            </a:prstGeom>
            <a:ln>
              <a:solidFill>
                <a:srgbClr val="0D4960"/>
              </a:solidFill>
              <a:prstDash val="sysDash"/>
            </a:ln>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4214126" y="2934600"/>
              <a:ext cx="455399" cy="455399"/>
              <a:chOff x="4108450" y="2661285"/>
              <a:chExt cx="666750" cy="666750"/>
            </a:xfrm>
          </p:grpSpPr>
          <p:sp>
            <p:nvSpPr>
              <p:cNvPr id="23" name="椭圆 22"/>
              <p:cNvSpPr/>
              <p:nvPr/>
            </p:nvSpPr>
            <p:spPr>
              <a:xfrm>
                <a:off x="4108450" y="2661285"/>
                <a:ext cx="666750" cy="666750"/>
              </a:xfrm>
              <a:prstGeom prst="ellipse">
                <a:avLst/>
              </a:prstGeom>
              <a:noFill/>
              <a:ln w="9525">
                <a:solidFill>
                  <a:srgbClr val="0D496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23"/>
              <p:cNvSpPr/>
              <p:nvPr/>
            </p:nvSpPr>
            <p:spPr>
              <a:xfrm rot="5400000">
                <a:off x="4219323" y="2803673"/>
                <a:ext cx="433864" cy="381974"/>
              </a:xfrm>
              <a:custGeom>
                <a:avLst/>
                <a:gdLst>
                  <a:gd name="connsiteX0" fmla="*/ 760416 w 1727431"/>
                  <a:gd name="connsiteY0" fmla="*/ 1520832 h 1520832"/>
                  <a:gd name="connsiteX1" fmla="*/ 621863 w 1727431"/>
                  <a:gd name="connsiteY1" fmla="*/ 1463441 h 1520832"/>
                  <a:gd name="connsiteX2" fmla="*/ 57390 w 1727431"/>
                  <a:gd name="connsiteY2" fmla="*/ 898969 h 1520832"/>
                  <a:gd name="connsiteX3" fmla="*/ 0 w 1727431"/>
                  <a:gd name="connsiteY3" fmla="*/ 760416 h 1520832"/>
                  <a:gd name="connsiteX4" fmla="*/ 0 w 1727431"/>
                  <a:gd name="connsiteY4" fmla="*/ 760416 h 1520832"/>
                  <a:gd name="connsiteX5" fmla="*/ 0 w 1727431"/>
                  <a:gd name="connsiteY5" fmla="*/ 760415 h 1520832"/>
                  <a:gd name="connsiteX6" fmla="*/ 57390 w 1727431"/>
                  <a:gd name="connsiteY6" fmla="*/ 621863 h 1520832"/>
                  <a:gd name="connsiteX7" fmla="*/ 621863 w 1727431"/>
                  <a:gd name="connsiteY7" fmla="*/ 57390 h 1520832"/>
                  <a:gd name="connsiteX8" fmla="*/ 898969 w 1727431"/>
                  <a:gd name="connsiteY8" fmla="*/ 57390 h 1520832"/>
                  <a:gd name="connsiteX9" fmla="*/ 898969 w 1727431"/>
                  <a:gd name="connsiteY9" fmla="*/ 334495 h 1520832"/>
                  <a:gd name="connsiteX10" fmla="*/ 668991 w 1727431"/>
                  <a:gd name="connsiteY10" fmla="*/ 564473 h 1520832"/>
                  <a:gd name="connsiteX11" fmla="*/ 1531488 w 1727431"/>
                  <a:gd name="connsiteY11" fmla="*/ 564473 h 1520832"/>
                  <a:gd name="connsiteX12" fmla="*/ 1727431 w 1727431"/>
                  <a:gd name="connsiteY12" fmla="*/ 760416 h 1520832"/>
                  <a:gd name="connsiteX13" fmla="*/ 1531488 w 1727431"/>
                  <a:gd name="connsiteY13" fmla="*/ 956359 h 1520832"/>
                  <a:gd name="connsiteX14" fmla="*/ 668992 w 1727431"/>
                  <a:gd name="connsiteY14" fmla="*/ 956359 h 1520832"/>
                  <a:gd name="connsiteX15" fmla="*/ 898969 w 1727431"/>
                  <a:gd name="connsiteY15" fmla="*/ 1186336 h 1520832"/>
                  <a:gd name="connsiteX16" fmla="*/ 898969 w 1727431"/>
                  <a:gd name="connsiteY16" fmla="*/ 1463441 h 1520832"/>
                  <a:gd name="connsiteX17" fmla="*/ 760416 w 1727431"/>
                  <a:gd name="connsiteY17" fmla="*/ 1520832 h 152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27431" h="1520832">
                    <a:moveTo>
                      <a:pt x="760416" y="1520832"/>
                    </a:moveTo>
                    <a:cubicBezTo>
                      <a:pt x="710270" y="1520832"/>
                      <a:pt x="660124" y="1501701"/>
                      <a:pt x="621863" y="1463441"/>
                    </a:cubicBezTo>
                    <a:lnTo>
                      <a:pt x="57390" y="898969"/>
                    </a:lnTo>
                    <a:cubicBezTo>
                      <a:pt x="19130" y="860708"/>
                      <a:pt x="0" y="810562"/>
                      <a:pt x="0" y="760416"/>
                    </a:cubicBezTo>
                    <a:lnTo>
                      <a:pt x="0" y="760416"/>
                    </a:lnTo>
                    <a:lnTo>
                      <a:pt x="0" y="760415"/>
                    </a:lnTo>
                    <a:cubicBezTo>
                      <a:pt x="0" y="710269"/>
                      <a:pt x="19130" y="660123"/>
                      <a:pt x="57390" y="621863"/>
                    </a:cubicBezTo>
                    <a:lnTo>
                      <a:pt x="621863" y="57390"/>
                    </a:lnTo>
                    <a:cubicBezTo>
                      <a:pt x="698384" y="-19131"/>
                      <a:pt x="822448" y="-19131"/>
                      <a:pt x="898969" y="57390"/>
                    </a:cubicBezTo>
                    <a:cubicBezTo>
                      <a:pt x="975489" y="133910"/>
                      <a:pt x="975489" y="257975"/>
                      <a:pt x="898969" y="334495"/>
                    </a:cubicBezTo>
                    <a:lnTo>
                      <a:pt x="668991" y="564473"/>
                    </a:lnTo>
                    <a:lnTo>
                      <a:pt x="1531488" y="564473"/>
                    </a:lnTo>
                    <a:cubicBezTo>
                      <a:pt x="1639704" y="564473"/>
                      <a:pt x="1727431" y="652200"/>
                      <a:pt x="1727431" y="760416"/>
                    </a:cubicBezTo>
                    <a:cubicBezTo>
                      <a:pt x="1727431" y="868632"/>
                      <a:pt x="1639704" y="956359"/>
                      <a:pt x="1531488" y="956359"/>
                    </a:cubicBezTo>
                    <a:lnTo>
                      <a:pt x="668992" y="956359"/>
                    </a:lnTo>
                    <a:lnTo>
                      <a:pt x="898969" y="1186336"/>
                    </a:lnTo>
                    <a:cubicBezTo>
                      <a:pt x="975489" y="1262856"/>
                      <a:pt x="975489" y="1386921"/>
                      <a:pt x="898969" y="1463441"/>
                    </a:cubicBezTo>
                    <a:cubicBezTo>
                      <a:pt x="860708" y="1501701"/>
                      <a:pt x="810562" y="1520832"/>
                      <a:pt x="760416" y="1520832"/>
                    </a:cubicBezTo>
                    <a:close/>
                  </a:path>
                </a:pathLst>
              </a:custGeom>
              <a:noFill/>
              <a:ln w="2222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椭圆 20"/>
            <p:cNvSpPr/>
            <p:nvPr/>
          </p:nvSpPr>
          <p:spPr>
            <a:xfrm>
              <a:off x="3728840" y="3105175"/>
              <a:ext cx="114250" cy="114250"/>
            </a:xfrm>
            <a:prstGeom prst="ellipse">
              <a:avLst/>
            </a:prstGeom>
            <a:solidFill>
              <a:schemeClr val="bg1"/>
            </a:solidFill>
            <a:ln w="158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030506" y="3105175"/>
              <a:ext cx="114250" cy="114250"/>
            </a:xfrm>
            <a:prstGeom prst="ellipse">
              <a:avLst/>
            </a:prstGeom>
            <a:solidFill>
              <a:schemeClr val="bg1"/>
            </a:solidFill>
            <a:ln w="158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7043109" y="2985400"/>
            <a:ext cx="1414131" cy="455399"/>
            <a:chOff x="7043109" y="2934600"/>
            <a:chExt cx="1414131" cy="455399"/>
          </a:xfrm>
        </p:grpSpPr>
        <p:cxnSp>
          <p:nvCxnSpPr>
            <p:cNvPr id="26" name="直接连接符 25"/>
            <p:cNvCxnSpPr/>
            <p:nvPr/>
          </p:nvCxnSpPr>
          <p:spPr>
            <a:xfrm flipV="1">
              <a:off x="7975493" y="3162299"/>
              <a:ext cx="370411" cy="1"/>
            </a:xfrm>
            <a:prstGeom prst="line">
              <a:avLst/>
            </a:prstGeom>
            <a:ln>
              <a:solidFill>
                <a:srgbClr val="0D4960"/>
              </a:solidFill>
              <a:prstDash val="sys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7153770" y="3162299"/>
              <a:ext cx="370411" cy="1"/>
            </a:xfrm>
            <a:prstGeom prst="line">
              <a:avLst/>
            </a:prstGeom>
            <a:ln>
              <a:solidFill>
                <a:srgbClr val="0D4960"/>
              </a:solidFill>
              <a:prstDash val="sysDash"/>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7522475" y="2934600"/>
              <a:ext cx="455399" cy="455399"/>
              <a:chOff x="4108450" y="2661285"/>
              <a:chExt cx="666750" cy="666750"/>
            </a:xfrm>
          </p:grpSpPr>
          <p:sp>
            <p:nvSpPr>
              <p:cNvPr id="31" name="椭圆 30"/>
              <p:cNvSpPr/>
              <p:nvPr/>
            </p:nvSpPr>
            <p:spPr>
              <a:xfrm>
                <a:off x="4108450" y="2661285"/>
                <a:ext cx="666750" cy="666750"/>
              </a:xfrm>
              <a:prstGeom prst="ellipse">
                <a:avLst/>
              </a:prstGeom>
              <a:noFill/>
              <a:ln w="9525">
                <a:solidFill>
                  <a:srgbClr val="0D496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rot="5400000">
                <a:off x="4219323" y="2803673"/>
                <a:ext cx="433864" cy="381974"/>
              </a:xfrm>
              <a:custGeom>
                <a:avLst/>
                <a:gdLst>
                  <a:gd name="connsiteX0" fmla="*/ 760416 w 1727431"/>
                  <a:gd name="connsiteY0" fmla="*/ 1520832 h 1520832"/>
                  <a:gd name="connsiteX1" fmla="*/ 621863 w 1727431"/>
                  <a:gd name="connsiteY1" fmla="*/ 1463441 h 1520832"/>
                  <a:gd name="connsiteX2" fmla="*/ 57390 w 1727431"/>
                  <a:gd name="connsiteY2" fmla="*/ 898969 h 1520832"/>
                  <a:gd name="connsiteX3" fmla="*/ 0 w 1727431"/>
                  <a:gd name="connsiteY3" fmla="*/ 760416 h 1520832"/>
                  <a:gd name="connsiteX4" fmla="*/ 0 w 1727431"/>
                  <a:gd name="connsiteY4" fmla="*/ 760416 h 1520832"/>
                  <a:gd name="connsiteX5" fmla="*/ 0 w 1727431"/>
                  <a:gd name="connsiteY5" fmla="*/ 760415 h 1520832"/>
                  <a:gd name="connsiteX6" fmla="*/ 57390 w 1727431"/>
                  <a:gd name="connsiteY6" fmla="*/ 621863 h 1520832"/>
                  <a:gd name="connsiteX7" fmla="*/ 621863 w 1727431"/>
                  <a:gd name="connsiteY7" fmla="*/ 57390 h 1520832"/>
                  <a:gd name="connsiteX8" fmla="*/ 898969 w 1727431"/>
                  <a:gd name="connsiteY8" fmla="*/ 57390 h 1520832"/>
                  <a:gd name="connsiteX9" fmla="*/ 898969 w 1727431"/>
                  <a:gd name="connsiteY9" fmla="*/ 334495 h 1520832"/>
                  <a:gd name="connsiteX10" fmla="*/ 668991 w 1727431"/>
                  <a:gd name="connsiteY10" fmla="*/ 564473 h 1520832"/>
                  <a:gd name="connsiteX11" fmla="*/ 1531488 w 1727431"/>
                  <a:gd name="connsiteY11" fmla="*/ 564473 h 1520832"/>
                  <a:gd name="connsiteX12" fmla="*/ 1727431 w 1727431"/>
                  <a:gd name="connsiteY12" fmla="*/ 760416 h 1520832"/>
                  <a:gd name="connsiteX13" fmla="*/ 1531488 w 1727431"/>
                  <a:gd name="connsiteY13" fmla="*/ 956359 h 1520832"/>
                  <a:gd name="connsiteX14" fmla="*/ 668992 w 1727431"/>
                  <a:gd name="connsiteY14" fmla="*/ 956359 h 1520832"/>
                  <a:gd name="connsiteX15" fmla="*/ 898969 w 1727431"/>
                  <a:gd name="connsiteY15" fmla="*/ 1186336 h 1520832"/>
                  <a:gd name="connsiteX16" fmla="*/ 898969 w 1727431"/>
                  <a:gd name="connsiteY16" fmla="*/ 1463441 h 1520832"/>
                  <a:gd name="connsiteX17" fmla="*/ 760416 w 1727431"/>
                  <a:gd name="connsiteY17" fmla="*/ 1520832 h 152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27431" h="1520832">
                    <a:moveTo>
                      <a:pt x="760416" y="1520832"/>
                    </a:moveTo>
                    <a:cubicBezTo>
                      <a:pt x="710270" y="1520832"/>
                      <a:pt x="660124" y="1501701"/>
                      <a:pt x="621863" y="1463441"/>
                    </a:cubicBezTo>
                    <a:lnTo>
                      <a:pt x="57390" y="898969"/>
                    </a:lnTo>
                    <a:cubicBezTo>
                      <a:pt x="19130" y="860708"/>
                      <a:pt x="0" y="810562"/>
                      <a:pt x="0" y="760416"/>
                    </a:cubicBezTo>
                    <a:lnTo>
                      <a:pt x="0" y="760416"/>
                    </a:lnTo>
                    <a:lnTo>
                      <a:pt x="0" y="760415"/>
                    </a:lnTo>
                    <a:cubicBezTo>
                      <a:pt x="0" y="710269"/>
                      <a:pt x="19130" y="660123"/>
                      <a:pt x="57390" y="621863"/>
                    </a:cubicBezTo>
                    <a:lnTo>
                      <a:pt x="621863" y="57390"/>
                    </a:lnTo>
                    <a:cubicBezTo>
                      <a:pt x="698384" y="-19131"/>
                      <a:pt x="822448" y="-19131"/>
                      <a:pt x="898969" y="57390"/>
                    </a:cubicBezTo>
                    <a:cubicBezTo>
                      <a:pt x="975489" y="133910"/>
                      <a:pt x="975489" y="257975"/>
                      <a:pt x="898969" y="334495"/>
                    </a:cubicBezTo>
                    <a:lnTo>
                      <a:pt x="668991" y="564473"/>
                    </a:lnTo>
                    <a:lnTo>
                      <a:pt x="1531488" y="564473"/>
                    </a:lnTo>
                    <a:cubicBezTo>
                      <a:pt x="1639704" y="564473"/>
                      <a:pt x="1727431" y="652200"/>
                      <a:pt x="1727431" y="760416"/>
                    </a:cubicBezTo>
                    <a:cubicBezTo>
                      <a:pt x="1727431" y="868632"/>
                      <a:pt x="1639704" y="956359"/>
                      <a:pt x="1531488" y="956359"/>
                    </a:cubicBezTo>
                    <a:lnTo>
                      <a:pt x="668992" y="956359"/>
                    </a:lnTo>
                    <a:lnTo>
                      <a:pt x="898969" y="1186336"/>
                    </a:lnTo>
                    <a:cubicBezTo>
                      <a:pt x="975489" y="1262856"/>
                      <a:pt x="975489" y="1386921"/>
                      <a:pt x="898969" y="1463441"/>
                    </a:cubicBezTo>
                    <a:cubicBezTo>
                      <a:pt x="860708" y="1501701"/>
                      <a:pt x="810562" y="1520832"/>
                      <a:pt x="760416" y="1520832"/>
                    </a:cubicBezTo>
                    <a:close/>
                  </a:path>
                </a:pathLst>
              </a:custGeom>
              <a:noFill/>
              <a:ln w="2222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椭圆 28"/>
            <p:cNvSpPr/>
            <p:nvPr/>
          </p:nvSpPr>
          <p:spPr>
            <a:xfrm>
              <a:off x="7043109" y="3105175"/>
              <a:ext cx="114250" cy="114250"/>
            </a:xfrm>
            <a:prstGeom prst="ellipse">
              <a:avLst/>
            </a:prstGeom>
            <a:solidFill>
              <a:schemeClr val="bg1"/>
            </a:solidFill>
            <a:ln w="158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8342990" y="3105175"/>
              <a:ext cx="114250" cy="114250"/>
            </a:xfrm>
            <a:prstGeom prst="ellipse">
              <a:avLst/>
            </a:prstGeom>
            <a:solidFill>
              <a:schemeClr val="bg1"/>
            </a:solidFill>
            <a:ln w="15875">
              <a:solidFill>
                <a:srgbClr val="0D49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文本框 32"/>
          <p:cNvSpPr txBox="1"/>
          <p:nvPr/>
        </p:nvSpPr>
        <p:spPr>
          <a:xfrm>
            <a:off x="2054196" y="2828378"/>
            <a:ext cx="1478435" cy="769441"/>
          </a:xfrm>
          <a:prstGeom prst="rect">
            <a:avLst/>
          </a:prstGeom>
          <a:noFill/>
        </p:spPr>
        <p:txBody>
          <a:bodyPr wrap="square" rtlCol="0">
            <a:spAutoFit/>
          </a:bodyPr>
          <a:lstStyle/>
          <a:p>
            <a:pPr algn="ctr"/>
            <a:r>
              <a:rPr lang="en-US" altLang="zh-CN" sz="4400" dirty="0" smtClean="0">
                <a:solidFill>
                  <a:schemeClr val="bg1"/>
                </a:solidFill>
                <a:latin typeface="Impact" panose="020B0806030902050204" pitchFamily="34" charset="0"/>
              </a:rPr>
              <a:t>25</a:t>
            </a:r>
            <a:r>
              <a:rPr lang="en-US" altLang="zh-CN" sz="3200" dirty="0" smtClean="0">
                <a:solidFill>
                  <a:schemeClr val="bg1"/>
                </a:solidFill>
                <a:latin typeface="Impact" panose="020B0806030902050204" pitchFamily="34" charset="0"/>
              </a:rPr>
              <a:t>%</a:t>
            </a:r>
            <a:endParaRPr lang="zh-CN" altLang="en-US" sz="4400" dirty="0">
              <a:solidFill>
                <a:schemeClr val="bg1"/>
              </a:solidFill>
              <a:latin typeface="Impact" panose="020B0806030902050204" pitchFamily="34" charset="0"/>
            </a:endParaRPr>
          </a:p>
        </p:txBody>
      </p:sp>
      <p:sp>
        <p:nvSpPr>
          <p:cNvPr id="34" name="文本框 33"/>
          <p:cNvSpPr txBox="1"/>
          <p:nvPr/>
        </p:nvSpPr>
        <p:spPr>
          <a:xfrm>
            <a:off x="5342685" y="2828378"/>
            <a:ext cx="1478435" cy="769441"/>
          </a:xfrm>
          <a:prstGeom prst="rect">
            <a:avLst/>
          </a:prstGeom>
          <a:noFill/>
        </p:spPr>
        <p:txBody>
          <a:bodyPr wrap="square" rtlCol="0">
            <a:spAutoFit/>
          </a:bodyPr>
          <a:lstStyle/>
          <a:p>
            <a:pPr algn="ctr"/>
            <a:r>
              <a:rPr lang="en-US" altLang="zh-CN" sz="4400" dirty="0" smtClean="0">
                <a:solidFill>
                  <a:schemeClr val="bg1"/>
                </a:solidFill>
                <a:latin typeface="Impact" panose="020B0806030902050204" pitchFamily="34" charset="0"/>
              </a:rPr>
              <a:t>35</a:t>
            </a:r>
            <a:r>
              <a:rPr lang="en-US" altLang="zh-CN" sz="3200" dirty="0" smtClean="0">
                <a:solidFill>
                  <a:schemeClr val="bg1"/>
                </a:solidFill>
                <a:latin typeface="Impact" panose="020B0806030902050204" pitchFamily="34" charset="0"/>
              </a:rPr>
              <a:t>%</a:t>
            </a:r>
            <a:endParaRPr lang="zh-CN" altLang="en-US" sz="4400" dirty="0">
              <a:solidFill>
                <a:schemeClr val="bg1"/>
              </a:solidFill>
              <a:latin typeface="Impact" panose="020B0806030902050204" pitchFamily="34" charset="0"/>
            </a:endParaRPr>
          </a:p>
        </p:txBody>
      </p:sp>
      <p:sp>
        <p:nvSpPr>
          <p:cNvPr id="35" name="文本框 34"/>
          <p:cNvSpPr txBox="1"/>
          <p:nvPr/>
        </p:nvSpPr>
        <p:spPr>
          <a:xfrm>
            <a:off x="8647078" y="2828378"/>
            <a:ext cx="1478435" cy="769441"/>
          </a:xfrm>
          <a:prstGeom prst="rect">
            <a:avLst/>
          </a:prstGeom>
          <a:noFill/>
        </p:spPr>
        <p:txBody>
          <a:bodyPr wrap="square" rtlCol="0">
            <a:spAutoFit/>
          </a:bodyPr>
          <a:lstStyle/>
          <a:p>
            <a:pPr algn="ctr"/>
            <a:r>
              <a:rPr lang="en-US" altLang="zh-CN" sz="4400" dirty="0" smtClean="0">
                <a:solidFill>
                  <a:schemeClr val="bg1"/>
                </a:solidFill>
                <a:latin typeface="Impact" panose="020B0806030902050204" pitchFamily="34" charset="0"/>
              </a:rPr>
              <a:t>40</a:t>
            </a:r>
            <a:r>
              <a:rPr lang="en-US" altLang="zh-CN" sz="3200" dirty="0" smtClean="0">
                <a:solidFill>
                  <a:schemeClr val="bg1"/>
                </a:solidFill>
                <a:latin typeface="Impact" panose="020B0806030902050204" pitchFamily="34" charset="0"/>
              </a:rPr>
              <a:t>%</a:t>
            </a:r>
            <a:endParaRPr lang="zh-CN" altLang="en-US" sz="4400" dirty="0">
              <a:solidFill>
                <a:schemeClr val="bg1"/>
              </a:solidFill>
              <a:latin typeface="Impact" panose="020B0806030902050204" pitchFamily="34" charset="0"/>
            </a:endParaRPr>
          </a:p>
        </p:txBody>
      </p:sp>
      <p:grpSp>
        <p:nvGrpSpPr>
          <p:cNvPr id="36" name="组合 35"/>
          <p:cNvGrpSpPr/>
          <p:nvPr/>
        </p:nvGrpSpPr>
        <p:grpSpPr>
          <a:xfrm>
            <a:off x="1499008" y="4672463"/>
            <a:ext cx="2577284" cy="1283061"/>
            <a:chOff x="818915" y="4132192"/>
            <a:chExt cx="2577284" cy="1283061"/>
          </a:xfrm>
        </p:grpSpPr>
        <p:sp>
          <p:nvSpPr>
            <p:cNvPr id="37" name="文本框 36"/>
            <p:cNvSpPr txBox="1"/>
            <p:nvPr/>
          </p:nvSpPr>
          <p:spPr bwMode="auto">
            <a:xfrm>
              <a:off x="818915" y="4509556"/>
              <a:ext cx="2577284" cy="905697"/>
            </a:xfrm>
            <a:prstGeom prst="rect">
              <a:avLst/>
            </a:prstGeom>
            <a:noFill/>
          </p:spPr>
          <p:txBody>
            <a:bodyPr wrap="square">
              <a:spAutoFit/>
            </a:bodyPr>
            <a:lstStyle/>
            <a:p>
              <a:pPr algn="ctr">
                <a:lnSpc>
                  <a:spcPct val="130000"/>
                </a:lnSpc>
                <a:defRPr/>
              </a:pPr>
              <a:r>
                <a:rPr lang="zh-CN" altLang="en-US" sz="1400" dirty="0">
                  <a:latin typeface="冬青黑体简体中文 W3" panose="020B0300000000000000" pitchFamily="34" charset="-122"/>
                  <a:ea typeface="冬青黑体简体中文 W3" panose="020B0300000000000000" pitchFamily="34" charset="-122"/>
                </a:rPr>
                <a:t>您的内容打在这里，或者通过复制您的文本后，在此框中选择粘贴，并选择只保留文字。</a:t>
              </a:r>
            </a:p>
          </p:txBody>
        </p:sp>
        <p:sp>
          <p:nvSpPr>
            <p:cNvPr id="38" name="文本框 37"/>
            <p:cNvSpPr txBox="1"/>
            <p:nvPr/>
          </p:nvSpPr>
          <p:spPr bwMode="auto">
            <a:xfrm>
              <a:off x="904378" y="4132192"/>
              <a:ext cx="2406358" cy="400110"/>
            </a:xfrm>
            <a:prstGeom prst="rect">
              <a:avLst/>
            </a:prstGeom>
            <a:noFill/>
          </p:spPr>
          <p:txBody>
            <a:bodyPr wrap="square">
              <a:spAutoFit/>
            </a:bodyPr>
            <a:lstStyle/>
            <a:p>
              <a:pPr algn="ctr">
                <a:defRPr/>
              </a:pPr>
              <a:r>
                <a:rPr lang="zh-CN" altLang="en-US" sz="2000" spc="100" dirty="0">
                  <a:solidFill>
                    <a:srgbClr val="0D4960"/>
                  </a:solidFill>
                  <a:latin typeface="迷你简菱心" panose="02010609000101010101" pitchFamily="49" charset="-122"/>
                  <a:ea typeface="迷你简菱心" panose="02010609000101010101" pitchFamily="49" charset="-122"/>
                </a:rPr>
                <a:t>成本预算</a:t>
              </a:r>
            </a:p>
          </p:txBody>
        </p:sp>
      </p:grpSp>
      <p:grpSp>
        <p:nvGrpSpPr>
          <p:cNvPr id="39" name="组合 38"/>
          <p:cNvGrpSpPr/>
          <p:nvPr/>
        </p:nvGrpSpPr>
        <p:grpSpPr>
          <a:xfrm>
            <a:off x="4807358" y="4672463"/>
            <a:ext cx="2577284" cy="1283061"/>
            <a:chOff x="818915" y="4132192"/>
            <a:chExt cx="2577284" cy="1283061"/>
          </a:xfrm>
        </p:grpSpPr>
        <p:sp>
          <p:nvSpPr>
            <p:cNvPr id="40" name="文本框 39"/>
            <p:cNvSpPr txBox="1"/>
            <p:nvPr/>
          </p:nvSpPr>
          <p:spPr bwMode="auto">
            <a:xfrm>
              <a:off x="818915" y="4509556"/>
              <a:ext cx="2577284" cy="905697"/>
            </a:xfrm>
            <a:prstGeom prst="rect">
              <a:avLst/>
            </a:prstGeom>
            <a:noFill/>
          </p:spPr>
          <p:txBody>
            <a:bodyPr wrap="square">
              <a:spAutoFit/>
            </a:bodyPr>
            <a:lstStyle/>
            <a:p>
              <a:pPr algn="ctr">
                <a:lnSpc>
                  <a:spcPct val="130000"/>
                </a:lnSpc>
                <a:defRPr/>
              </a:pPr>
              <a:r>
                <a:rPr lang="zh-CN" altLang="en-US" sz="1400" dirty="0">
                  <a:latin typeface="冬青黑体简体中文 W3" panose="020B0300000000000000" pitchFamily="34" charset="-122"/>
                  <a:ea typeface="冬青黑体简体中文 W3" panose="020B0300000000000000" pitchFamily="34" charset="-122"/>
                </a:rPr>
                <a:t>您的内容打在这里，或者通过复制您的文本后，在此框中选择粘贴，并选择只保留文字。</a:t>
              </a:r>
            </a:p>
          </p:txBody>
        </p:sp>
        <p:sp>
          <p:nvSpPr>
            <p:cNvPr id="41" name="文本框 40"/>
            <p:cNvSpPr txBox="1"/>
            <p:nvPr/>
          </p:nvSpPr>
          <p:spPr bwMode="auto">
            <a:xfrm>
              <a:off x="904378" y="4132192"/>
              <a:ext cx="2406358" cy="400110"/>
            </a:xfrm>
            <a:prstGeom prst="rect">
              <a:avLst/>
            </a:prstGeom>
            <a:noFill/>
          </p:spPr>
          <p:txBody>
            <a:bodyPr wrap="square">
              <a:spAutoFit/>
            </a:bodyPr>
            <a:lstStyle/>
            <a:p>
              <a:pPr algn="ctr">
                <a:defRPr/>
              </a:pPr>
              <a:r>
                <a:rPr lang="zh-CN" altLang="en-US" sz="2000" spc="100" dirty="0">
                  <a:solidFill>
                    <a:srgbClr val="0D4960"/>
                  </a:solidFill>
                  <a:latin typeface="迷你简菱心" panose="02010609000101010101" pitchFamily="49" charset="-122"/>
                  <a:ea typeface="迷你简菱心" panose="02010609000101010101" pitchFamily="49" charset="-122"/>
                </a:rPr>
                <a:t>成本预算</a:t>
              </a:r>
            </a:p>
          </p:txBody>
        </p:sp>
      </p:grpSp>
      <p:grpSp>
        <p:nvGrpSpPr>
          <p:cNvPr id="42" name="组合 41"/>
          <p:cNvGrpSpPr/>
          <p:nvPr/>
        </p:nvGrpSpPr>
        <p:grpSpPr>
          <a:xfrm>
            <a:off x="8115708" y="4672463"/>
            <a:ext cx="2577284" cy="1283061"/>
            <a:chOff x="818915" y="4132192"/>
            <a:chExt cx="2577284" cy="1283061"/>
          </a:xfrm>
        </p:grpSpPr>
        <p:sp>
          <p:nvSpPr>
            <p:cNvPr id="43" name="文本框 42"/>
            <p:cNvSpPr txBox="1"/>
            <p:nvPr/>
          </p:nvSpPr>
          <p:spPr bwMode="auto">
            <a:xfrm>
              <a:off x="818915" y="4509556"/>
              <a:ext cx="2577284" cy="905697"/>
            </a:xfrm>
            <a:prstGeom prst="rect">
              <a:avLst/>
            </a:prstGeom>
            <a:noFill/>
          </p:spPr>
          <p:txBody>
            <a:bodyPr wrap="square">
              <a:spAutoFit/>
            </a:bodyPr>
            <a:lstStyle/>
            <a:p>
              <a:pPr algn="ctr">
                <a:lnSpc>
                  <a:spcPct val="130000"/>
                </a:lnSpc>
                <a:defRPr/>
              </a:pPr>
              <a:r>
                <a:rPr lang="zh-CN" altLang="en-US" sz="1400" dirty="0">
                  <a:latin typeface="冬青黑体简体中文 W3" panose="020B0300000000000000" pitchFamily="34" charset="-122"/>
                  <a:ea typeface="冬青黑体简体中文 W3" panose="020B0300000000000000" pitchFamily="34" charset="-122"/>
                </a:rPr>
                <a:t>您的内容打在这里，或者通过复制您的文本后，在此框中选择粘贴，并选择只保留文字。</a:t>
              </a:r>
            </a:p>
          </p:txBody>
        </p:sp>
        <p:sp>
          <p:nvSpPr>
            <p:cNvPr id="44" name="文本框 43"/>
            <p:cNvSpPr txBox="1"/>
            <p:nvPr/>
          </p:nvSpPr>
          <p:spPr bwMode="auto">
            <a:xfrm>
              <a:off x="904378" y="4132192"/>
              <a:ext cx="2406358" cy="400110"/>
            </a:xfrm>
            <a:prstGeom prst="rect">
              <a:avLst/>
            </a:prstGeom>
            <a:noFill/>
          </p:spPr>
          <p:txBody>
            <a:bodyPr wrap="square">
              <a:spAutoFit/>
            </a:bodyPr>
            <a:lstStyle/>
            <a:p>
              <a:pPr algn="ctr">
                <a:defRPr/>
              </a:pPr>
              <a:r>
                <a:rPr lang="zh-CN" altLang="en-US" sz="2000" spc="100" dirty="0">
                  <a:solidFill>
                    <a:srgbClr val="0D4960"/>
                  </a:solidFill>
                  <a:latin typeface="迷你简菱心" panose="02010609000101010101" pitchFamily="49" charset="-122"/>
                  <a:ea typeface="迷你简菱心" panose="02010609000101010101" pitchFamily="49" charset="-122"/>
                </a:rPr>
                <a:t>成本预算</a:t>
              </a:r>
            </a:p>
          </p:txBody>
        </p:sp>
      </p:grpSp>
    </p:spTree>
    <p:extLst>
      <p:ext uri="{BB962C8B-B14F-4D97-AF65-F5344CB8AC3E}">
        <p14:creationId xmlns:p14="http://schemas.microsoft.com/office/powerpoint/2010/main" val="11981312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45" presetClass="entr" presetSubtype="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anim calcmode="lin" valueType="num">
                                      <p:cBhvr>
                                        <p:cTn id="22" dur="500" fill="hold"/>
                                        <p:tgtEl>
                                          <p:spTgt spid="8"/>
                                        </p:tgtEl>
                                        <p:attrNameLst>
                                          <p:attrName>ppt_w</p:attrName>
                                        </p:attrNameLst>
                                      </p:cBhvr>
                                      <p:tavLst>
                                        <p:tav tm="0" fmla="#ppt_w*sin(2.5*pi*$)">
                                          <p:val>
                                            <p:fltVal val="0"/>
                                          </p:val>
                                        </p:tav>
                                        <p:tav tm="100000">
                                          <p:val>
                                            <p:fltVal val="1"/>
                                          </p:val>
                                        </p:tav>
                                      </p:tavLst>
                                    </p:anim>
                                    <p:anim calcmode="lin" valueType="num">
                                      <p:cBhvr>
                                        <p:cTn id="23" dur="500" fill="hold"/>
                                        <p:tgtEl>
                                          <p:spTgt spid="8"/>
                                        </p:tgtEl>
                                        <p:attrNameLst>
                                          <p:attrName>ppt_h</p:attrName>
                                        </p:attrNameLst>
                                      </p:cBhvr>
                                      <p:tavLst>
                                        <p:tav tm="0">
                                          <p:val>
                                            <p:strVal val="#ppt_h"/>
                                          </p:val>
                                        </p:tav>
                                        <p:tav tm="100000">
                                          <p:val>
                                            <p:strVal val="#ppt_h"/>
                                          </p:val>
                                        </p:tav>
                                      </p:tavLst>
                                    </p:anim>
                                  </p:childTnLst>
                                </p:cTn>
                              </p:par>
                              <p:par>
                                <p:cTn id="24" presetID="53" presetClass="entr" presetSubtype="16" fill="hold" grpId="0" nodeType="withEffect">
                                  <p:stCondLst>
                                    <p:cond delay="0"/>
                                  </p:stCondLst>
                                  <p:iterate type="lt">
                                    <p:tmPct val="20000"/>
                                  </p:iterate>
                                  <p:childTnLst>
                                    <p:set>
                                      <p:cBhvr>
                                        <p:cTn id="25" dur="1" fill="hold">
                                          <p:stCondLst>
                                            <p:cond delay="0"/>
                                          </p:stCondLst>
                                        </p:cTn>
                                        <p:tgtEl>
                                          <p:spTgt spid="33"/>
                                        </p:tgtEl>
                                        <p:attrNameLst>
                                          <p:attrName>style.visibility</p:attrName>
                                        </p:attrNameLst>
                                      </p:cBhvr>
                                      <p:to>
                                        <p:strVal val="visible"/>
                                      </p:to>
                                    </p:set>
                                    <p:anim calcmode="lin" valueType="num">
                                      <p:cBhvr>
                                        <p:cTn id="26" dur="500" fill="hold"/>
                                        <p:tgtEl>
                                          <p:spTgt spid="33"/>
                                        </p:tgtEl>
                                        <p:attrNameLst>
                                          <p:attrName>ppt_w</p:attrName>
                                        </p:attrNameLst>
                                      </p:cBhvr>
                                      <p:tavLst>
                                        <p:tav tm="0">
                                          <p:val>
                                            <p:fltVal val="0"/>
                                          </p:val>
                                        </p:tav>
                                        <p:tav tm="100000">
                                          <p:val>
                                            <p:strVal val="#ppt_w"/>
                                          </p:val>
                                        </p:tav>
                                      </p:tavLst>
                                    </p:anim>
                                    <p:anim calcmode="lin" valueType="num">
                                      <p:cBhvr>
                                        <p:cTn id="27" dur="500" fill="hold"/>
                                        <p:tgtEl>
                                          <p:spTgt spid="33"/>
                                        </p:tgtEl>
                                        <p:attrNameLst>
                                          <p:attrName>ppt_h</p:attrName>
                                        </p:attrNameLst>
                                      </p:cBhvr>
                                      <p:tavLst>
                                        <p:tav tm="0">
                                          <p:val>
                                            <p:fltVal val="0"/>
                                          </p:val>
                                        </p:tav>
                                        <p:tav tm="100000">
                                          <p:val>
                                            <p:strVal val="#ppt_h"/>
                                          </p:val>
                                        </p:tav>
                                      </p:tavLst>
                                    </p:anim>
                                    <p:animEffect transition="in" filter="fade">
                                      <p:cBhvr>
                                        <p:cTn id="28" dur="500"/>
                                        <p:tgtEl>
                                          <p:spTgt spid="33"/>
                                        </p:tgtEl>
                                      </p:cBhvr>
                                    </p:animEffect>
                                  </p:childTnLst>
                                </p:cTn>
                              </p:par>
                            </p:childTnLst>
                          </p:cTn>
                        </p:par>
                        <p:par>
                          <p:cTn id="29" fill="hold">
                            <p:stCondLst>
                              <p:cond delay="2450"/>
                            </p:stCondLst>
                            <p:childTnLst>
                              <p:par>
                                <p:cTn id="30" presetID="16" presetClass="entr" presetSubtype="37" fill="hold" nodeType="after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barn(outVertical)">
                                      <p:cBhvr>
                                        <p:cTn id="32" dur="500"/>
                                        <p:tgtEl>
                                          <p:spTgt spid="36"/>
                                        </p:tgtEl>
                                      </p:cBhvr>
                                    </p:animEffect>
                                  </p:childTnLst>
                                </p:cTn>
                              </p:par>
                            </p:childTnLst>
                          </p:cTn>
                        </p:par>
                        <p:par>
                          <p:cTn id="33" fill="hold">
                            <p:stCondLst>
                              <p:cond delay="2950"/>
                            </p:stCondLst>
                            <p:childTnLst>
                              <p:par>
                                <p:cTn id="34" presetID="22"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left)">
                                      <p:cBhvr>
                                        <p:cTn id="36" dur="500"/>
                                        <p:tgtEl>
                                          <p:spTgt spid="11"/>
                                        </p:tgtEl>
                                      </p:cBhvr>
                                    </p:animEffect>
                                  </p:childTnLst>
                                </p:cTn>
                              </p:par>
                            </p:childTnLst>
                          </p:cTn>
                        </p:par>
                        <p:par>
                          <p:cTn id="37" fill="hold">
                            <p:stCondLst>
                              <p:cond delay="3450"/>
                            </p:stCondLst>
                            <p:childTnLst>
                              <p:par>
                                <p:cTn id="38" presetID="45" presetClass="entr" presetSubtype="0"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anim calcmode="lin" valueType="num">
                                      <p:cBhvr>
                                        <p:cTn id="41" dur="500" fill="hold"/>
                                        <p:tgtEl>
                                          <p:spTgt spid="9"/>
                                        </p:tgtEl>
                                        <p:attrNameLst>
                                          <p:attrName>ppt_w</p:attrName>
                                        </p:attrNameLst>
                                      </p:cBhvr>
                                      <p:tavLst>
                                        <p:tav tm="0" fmla="#ppt_w*sin(2.5*pi*$)">
                                          <p:val>
                                            <p:fltVal val="0"/>
                                          </p:val>
                                        </p:tav>
                                        <p:tav tm="100000">
                                          <p:val>
                                            <p:fltVal val="1"/>
                                          </p:val>
                                        </p:tav>
                                      </p:tavLst>
                                    </p:anim>
                                    <p:anim calcmode="lin" valueType="num">
                                      <p:cBhvr>
                                        <p:cTn id="42" dur="500" fill="hold"/>
                                        <p:tgtEl>
                                          <p:spTgt spid="9"/>
                                        </p:tgtEl>
                                        <p:attrNameLst>
                                          <p:attrName>ppt_h</p:attrName>
                                        </p:attrNameLst>
                                      </p:cBhvr>
                                      <p:tavLst>
                                        <p:tav tm="0">
                                          <p:val>
                                            <p:strVal val="#ppt_h"/>
                                          </p:val>
                                        </p:tav>
                                        <p:tav tm="100000">
                                          <p:val>
                                            <p:strVal val="#ppt_h"/>
                                          </p:val>
                                        </p:tav>
                                      </p:tavLst>
                                    </p:anim>
                                  </p:childTnLst>
                                </p:cTn>
                              </p:par>
                              <p:par>
                                <p:cTn id="43" presetID="53" presetClass="entr" presetSubtype="16" fill="hold" grpId="0" nodeType="withEffect">
                                  <p:stCondLst>
                                    <p:cond delay="0"/>
                                  </p:stCondLst>
                                  <p:iterate type="lt">
                                    <p:tmPct val="20000"/>
                                  </p:iterate>
                                  <p:childTnLst>
                                    <p:set>
                                      <p:cBhvr>
                                        <p:cTn id="44" dur="1" fill="hold">
                                          <p:stCondLst>
                                            <p:cond delay="0"/>
                                          </p:stCondLst>
                                        </p:cTn>
                                        <p:tgtEl>
                                          <p:spTgt spid="34"/>
                                        </p:tgtEl>
                                        <p:attrNameLst>
                                          <p:attrName>style.visibility</p:attrName>
                                        </p:attrNameLst>
                                      </p:cBhvr>
                                      <p:to>
                                        <p:strVal val="visible"/>
                                      </p:to>
                                    </p:set>
                                    <p:anim calcmode="lin" valueType="num">
                                      <p:cBhvr>
                                        <p:cTn id="45" dur="500" fill="hold"/>
                                        <p:tgtEl>
                                          <p:spTgt spid="34"/>
                                        </p:tgtEl>
                                        <p:attrNameLst>
                                          <p:attrName>ppt_w</p:attrName>
                                        </p:attrNameLst>
                                      </p:cBhvr>
                                      <p:tavLst>
                                        <p:tav tm="0">
                                          <p:val>
                                            <p:fltVal val="0"/>
                                          </p:val>
                                        </p:tav>
                                        <p:tav tm="100000">
                                          <p:val>
                                            <p:strVal val="#ppt_w"/>
                                          </p:val>
                                        </p:tav>
                                      </p:tavLst>
                                    </p:anim>
                                    <p:anim calcmode="lin" valueType="num">
                                      <p:cBhvr>
                                        <p:cTn id="46" dur="500" fill="hold"/>
                                        <p:tgtEl>
                                          <p:spTgt spid="34"/>
                                        </p:tgtEl>
                                        <p:attrNameLst>
                                          <p:attrName>ppt_h</p:attrName>
                                        </p:attrNameLst>
                                      </p:cBhvr>
                                      <p:tavLst>
                                        <p:tav tm="0">
                                          <p:val>
                                            <p:fltVal val="0"/>
                                          </p:val>
                                        </p:tav>
                                        <p:tav tm="100000">
                                          <p:val>
                                            <p:strVal val="#ppt_h"/>
                                          </p:val>
                                        </p:tav>
                                      </p:tavLst>
                                    </p:anim>
                                    <p:animEffect transition="in" filter="fade">
                                      <p:cBhvr>
                                        <p:cTn id="47" dur="500"/>
                                        <p:tgtEl>
                                          <p:spTgt spid="34"/>
                                        </p:tgtEl>
                                      </p:cBhvr>
                                    </p:animEffect>
                                  </p:childTnLst>
                                </p:cTn>
                              </p:par>
                            </p:childTnLst>
                          </p:cTn>
                        </p:par>
                        <p:par>
                          <p:cTn id="48" fill="hold">
                            <p:stCondLst>
                              <p:cond delay="4150"/>
                            </p:stCondLst>
                            <p:childTnLst>
                              <p:par>
                                <p:cTn id="49" presetID="16" presetClass="entr" presetSubtype="37" fill="hold" nodeType="afterEffect">
                                  <p:stCondLst>
                                    <p:cond delay="0"/>
                                  </p:stCondLst>
                                  <p:childTnLst>
                                    <p:set>
                                      <p:cBhvr>
                                        <p:cTn id="50" dur="1" fill="hold">
                                          <p:stCondLst>
                                            <p:cond delay="0"/>
                                          </p:stCondLst>
                                        </p:cTn>
                                        <p:tgtEl>
                                          <p:spTgt spid="39"/>
                                        </p:tgtEl>
                                        <p:attrNameLst>
                                          <p:attrName>style.visibility</p:attrName>
                                        </p:attrNameLst>
                                      </p:cBhvr>
                                      <p:to>
                                        <p:strVal val="visible"/>
                                      </p:to>
                                    </p:set>
                                    <p:animEffect transition="in" filter="barn(outVertical)">
                                      <p:cBhvr>
                                        <p:cTn id="51" dur="500"/>
                                        <p:tgtEl>
                                          <p:spTgt spid="39"/>
                                        </p:tgtEl>
                                      </p:cBhvr>
                                    </p:animEffect>
                                  </p:childTnLst>
                                </p:cTn>
                              </p:par>
                            </p:childTnLst>
                          </p:cTn>
                        </p:par>
                        <p:par>
                          <p:cTn id="52" fill="hold">
                            <p:stCondLst>
                              <p:cond delay="4650"/>
                            </p:stCondLst>
                            <p:childTnLst>
                              <p:par>
                                <p:cTn id="53" presetID="22" presetClass="entr" presetSubtype="8" fill="hold"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wipe(left)">
                                      <p:cBhvr>
                                        <p:cTn id="55" dur="500"/>
                                        <p:tgtEl>
                                          <p:spTgt spid="25"/>
                                        </p:tgtEl>
                                      </p:cBhvr>
                                    </p:animEffect>
                                  </p:childTnLst>
                                </p:cTn>
                              </p:par>
                            </p:childTnLst>
                          </p:cTn>
                        </p:par>
                        <p:par>
                          <p:cTn id="56" fill="hold">
                            <p:stCondLst>
                              <p:cond delay="5150"/>
                            </p:stCondLst>
                            <p:childTnLst>
                              <p:par>
                                <p:cTn id="57" presetID="45" presetClass="entr" presetSubtype="0" fill="hold" grpId="0" nodeType="afterEffect">
                                  <p:stCondLst>
                                    <p:cond delay="0"/>
                                  </p:stCondLst>
                                  <p:childTnLst>
                                    <p:set>
                                      <p:cBhvr>
                                        <p:cTn id="58" dur="1" fill="hold">
                                          <p:stCondLst>
                                            <p:cond delay="0"/>
                                          </p:stCondLst>
                                        </p:cTn>
                                        <p:tgtEl>
                                          <p:spTgt spid="10"/>
                                        </p:tgtEl>
                                        <p:attrNameLst>
                                          <p:attrName>style.visibility</p:attrName>
                                        </p:attrNameLst>
                                      </p:cBhvr>
                                      <p:to>
                                        <p:strVal val="visible"/>
                                      </p:to>
                                    </p:set>
                                    <p:animEffect transition="in" filter="fade">
                                      <p:cBhvr>
                                        <p:cTn id="59" dur="500"/>
                                        <p:tgtEl>
                                          <p:spTgt spid="10"/>
                                        </p:tgtEl>
                                      </p:cBhvr>
                                    </p:animEffect>
                                    <p:anim calcmode="lin" valueType="num">
                                      <p:cBhvr>
                                        <p:cTn id="60" dur="500" fill="hold"/>
                                        <p:tgtEl>
                                          <p:spTgt spid="10"/>
                                        </p:tgtEl>
                                        <p:attrNameLst>
                                          <p:attrName>ppt_w</p:attrName>
                                        </p:attrNameLst>
                                      </p:cBhvr>
                                      <p:tavLst>
                                        <p:tav tm="0" fmla="#ppt_w*sin(2.5*pi*$)">
                                          <p:val>
                                            <p:fltVal val="0"/>
                                          </p:val>
                                        </p:tav>
                                        <p:tav tm="100000">
                                          <p:val>
                                            <p:fltVal val="1"/>
                                          </p:val>
                                        </p:tav>
                                      </p:tavLst>
                                    </p:anim>
                                    <p:anim calcmode="lin" valueType="num">
                                      <p:cBhvr>
                                        <p:cTn id="61" dur="500" fill="hold"/>
                                        <p:tgtEl>
                                          <p:spTgt spid="10"/>
                                        </p:tgtEl>
                                        <p:attrNameLst>
                                          <p:attrName>ppt_h</p:attrName>
                                        </p:attrNameLst>
                                      </p:cBhvr>
                                      <p:tavLst>
                                        <p:tav tm="0">
                                          <p:val>
                                            <p:strVal val="#ppt_h"/>
                                          </p:val>
                                        </p:tav>
                                        <p:tav tm="100000">
                                          <p:val>
                                            <p:strVal val="#ppt_h"/>
                                          </p:val>
                                        </p:tav>
                                      </p:tavLst>
                                    </p:anim>
                                  </p:childTnLst>
                                </p:cTn>
                              </p:par>
                              <p:par>
                                <p:cTn id="62" presetID="53" presetClass="entr" presetSubtype="16" fill="hold" grpId="0" nodeType="withEffect">
                                  <p:stCondLst>
                                    <p:cond delay="300"/>
                                  </p:stCondLst>
                                  <p:iterate type="lt">
                                    <p:tmPct val="20000"/>
                                  </p:iterate>
                                  <p:childTnLst>
                                    <p:set>
                                      <p:cBhvr>
                                        <p:cTn id="63" dur="1" fill="hold">
                                          <p:stCondLst>
                                            <p:cond delay="0"/>
                                          </p:stCondLst>
                                        </p:cTn>
                                        <p:tgtEl>
                                          <p:spTgt spid="35"/>
                                        </p:tgtEl>
                                        <p:attrNameLst>
                                          <p:attrName>style.visibility</p:attrName>
                                        </p:attrNameLst>
                                      </p:cBhvr>
                                      <p:to>
                                        <p:strVal val="visible"/>
                                      </p:to>
                                    </p:set>
                                    <p:anim calcmode="lin" valueType="num">
                                      <p:cBhvr>
                                        <p:cTn id="64" dur="500" fill="hold"/>
                                        <p:tgtEl>
                                          <p:spTgt spid="35"/>
                                        </p:tgtEl>
                                        <p:attrNameLst>
                                          <p:attrName>ppt_w</p:attrName>
                                        </p:attrNameLst>
                                      </p:cBhvr>
                                      <p:tavLst>
                                        <p:tav tm="0">
                                          <p:val>
                                            <p:fltVal val="0"/>
                                          </p:val>
                                        </p:tav>
                                        <p:tav tm="100000">
                                          <p:val>
                                            <p:strVal val="#ppt_w"/>
                                          </p:val>
                                        </p:tav>
                                      </p:tavLst>
                                    </p:anim>
                                    <p:anim calcmode="lin" valueType="num">
                                      <p:cBhvr>
                                        <p:cTn id="65" dur="500" fill="hold"/>
                                        <p:tgtEl>
                                          <p:spTgt spid="35"/>
                                        </p:tgtEl>
                                        <p:attrNameLst>
                                          <p:attrName>ppt_h</p:attrName>
                                        </p:attrNameLst>
                                      </p:cBhvr>
                                      <p:tavLst>
                                        <p:tav tm="0">
                                          <p:val>
                                            <p:fltVal val="0"/>
                                          </p:val>
                                        </p:tav>
                                        <p:tav tm="100000">
                                          <p:val>
                                            <p:strVal val="#ppt_h"/>
                                          </p:val>
                                        </p:tav>
                                      </p:tavLst>
                                    </p:anim>
                                    <p:animEffect transition="in" filter="fade">
                                      <p:cBhvr>
                                        <p:cTn id="66" dur="500"/>
                                        <p:tgtEl>
                                          <p:spTgt spid="35"/>
                                        </p:tgtEl>
                                      </p:cBhvr>
                                    </p:animEffect>
                                  </p:childTnLst>
                                </p:cTn>
                              </p:par>
                            </p:childTnLst>
                          </p:cTn>
                        </p:par>
                        <p:par>
                          <p:cTn id="67" fill="hold">
                            <p:stCondLst>
                              <p:cond delay="6150"/>
                            </p:stCondLst>
                            <p:childTnLst>
                              <p:par>
                                <p:cTn id="68" presetID="16" presetClass="entr" presetSubtype="37" fill="hold" nodeType="after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barn(outVertical)">
                                      <p:cBhvr>
                                        <p:cTn id="70"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8" grpId="0" animBg="1"/>
      <p:bldP spid="9" grpId="0" animBg="1"/>
      <p:bldP spid="10" grpId="0" animBg="1"/>
      <p:bldP spid="33" grpId="0"/>
      <p:bldP spid="34" grpId="0"/>
      <p:bldP spid="3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四、财务与融资</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5513060" y="3647038"/>
            <a:ext cx="1184933" cy="1464128"/>
            <a:chOff x="5503535" y="3456215"/>
            <a:chExt cx="1184933" cy="1464128"/>
          </a:xfrm>
        </p:grpSpPr>
        <p:sp>
          <p:nvSpPr>
            <p:cNvPr id="9" name="Freeform 7"/>
            <p:cNvSpPr/>
            <p:nvPr/>
          </p:nvSpPr>
          <p:spPr bwMode="auto">
            <a:xfrm>
              <a:off x="5503535" y="3456215"/>
              <a:ext cx="1184933" cy="1464128"/>
            </a:xfrm>
            <a:custGeom>
              <a:avLst/>
              <a:gdLst>
                <a:gd name="T0" fmla="*/ 6 w 116"/>
                <a:gd name="T1" fmla="*/ 122 h 141"/>
                <a:gd name="T2" fmla="*/ 0 w 116"/>
                <a:gd name="T3" fmla="*/ 89 h 141"/>
                <a:gd name="T4" fmla="*/ 8 w 116"/>
                <a:gd name="T5" fmla="*/ 82 h 141"/>
                <a:gd name="T6" fmla="*/ 25 w 116"/>
                <a:gd name="T7" fmla="*/ 70 h 141"/>
                <a:gd name="T8" fmla="*/ 8 w 116"/>
                <a:gd name="T9" fmla="*/ 58 h 141"/>
                <a:gd name="T10" fmla="*/ 0 w 116"/>
                <a:gd name="T11" fmla="*/ 52 h 141"/>
                <a:gd name="T12" fmla="*/ 6 w 116"/>
                <a:gd name="T13" fmla="*/ 19 h 141"/>
                <a:gd name="T14" fmla="*/ 39 w 116"/>
                <a:gd name="T15" fmla="*/ 25 h 141"/>
                <a:gd name="T16" fmla="*/ 46 w 116"/>
                <a:gd name="T17" fmla="*/ 17 h 141"/>
                <a:gd name="T18" fmla="*/ 58 w 116"/>
                <a:gd name="T19" fmla="*/ 0 h 141"/>
                <a:gd name="T20" fmla="*/ 70 w 116"/>
                <a:gd name="T21" fmla="*/ 17 h 141"/>
                <a:gd name="T22" fmla="*/ 76 w 116"/>
                <a:gd name="T23" fmla="*/ 25 h 141"/>
                <a:gd name="T24" fmla="*/ 109 w 116"/>
                <a:gd name="T25" fmla="*/ 19 h 141"/>
                <a:gd name="T26" fmla="*/ 116 w 116"/>
                <a:gd name="T27" fmla="*/ 52 h 141"/>
                <a:gd name="T28" fmla="*/ 107 w 116"/>
                <a:gd name="T29" fmla="*/ 58 h 141"/>
                <a:gd name="T30" fmla="*/ 90 w 116"/>
                <a:gd name="T31" fmla="*/ 70 h 141"/>
                <a:gd name="T32" fmla="*/ 107 w 116"/>
                <a:gd name="T33" fmla="*/ 82 h 141"/>
                <a:gd name="T34" fmla="*/ 116 w 116"/>
                <a:gd name="T35" fmla="*/ 89 h 141"/>
                <a:gd name="T36" fmla="*/ 109 w 116"/>
                <a:gd name="T37" fmla="*/ 122 h 141"/>
                <a:gd name="T38" fmla="*/ 76 w 116"/>
                <a:gd name="T39" fmla="*/ 115 h 141"/>
                <a:gd name="T40" fmla="*/ 70 w 116"/>
                <a:gd name="T41" fmla="*/ 124 h 141"/>
                <a:gd name="T42" fmla="*/ 58 w 116"/>
                <a:gd name="T43" fmla="*/ 141 h 141"/>
                <a:gd name="T44" fmla="*/ 46 w 116"/>
                <a:gd name="T45" fmla="*/ 124 h 141"/>
                <a:gd name="T46" fmla="*/ 39 w 116"/>
                <a:gd name="T47" fmla="*/ 115 h 141"/>
                <a:gd name="T48" fmla="*/ 6 w 116"/>
                <a:gd name="T49" fmla="*/ 12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6" h="141">
                  <a:moveTo>
                    <a:pt x="6" y="122"/>
                  </a:moveTo>
                  <a:cubicBezTo>
                    <a:pt x="0" y="108"/>
                    <a:pt x="0" y="95"/>
                    <a:pt x="0" y="89"/>
                  </a:cubicBezTo>
                  <a:cubicBezTo>
                    <a:pt x="0" y="84"/>
                    <a:pt x="3" y="78"/>
                    <a:pt x="8" y="82"/>
                  </a:cubicBezTo>
                  <a:cubicBezTo>
                    <a:pt x="12" y="85"/>
                    <a:pt x="25" y="91"/>
                    <a:pt x="25" y="70"/>
                  </a:cubicBezTo>
                  <a:cubicBezTo>
                    <a:pt x="25" y="49"/>
                    <a:pt x="12" y="55"/>
                    <a:pt x="8" y="58"/>
                  </a:cubicBezTo>
                  <a:cubicBezTo>
                    <a:pt x="3" y="62"/>
                    <a:pt x="0" y="56"/>
                    <a:pt x="0" y="52"/>
                  </a:cubicBezTo>
                  <a:cubicBezTo>
                    <a:pt x="0" y="46"/>
                    <a:pt x="0" y="33"/>
                    <a:pt x="6" y="19"/>
                  </a:cubicBezTo>
                  <a:cubicBezTo>
                    <a:pt x="20" y="24"/>
                    <a:pt x="33" y="25"/>
                    <a:pt x="39" y="25"/>
                  </a:cubicBezTo>
                  <a:cubicBezTo>
                    <a:pt x="44" y="25"/>
                    <a:pt x="50" y="22"/>
                    <a:pt x="46" y="17"/>
                  </a:cubicBezTo>
                  <a:cubicBezTo>
                    <a:pt x="43" y="13"/>
                    <a:pt x="37" y="0"/>
                    <a:pt x="58" y="0"/>
                  </a:cubicBezTo>
                  <a:cubicBezTo>
                    <a:pt x="79" y="0"/>
                    <a:pt x="73" y="13"/>
                    <a:pt x="70" y="17"/>
                  </a:cubicBezTo>
                  <a:cubicBezTo>
                    <a:pt x="66" y="22"/>
                    <a:pt x="72" y="25"/>
                    <a:pt x="76" y="25"/>
                  </a:cubicBezTo>
                  <a:cubicBezTo>
                    <a:pt x="82" y="25"/>
                    <a:pt x="95" y="24"/>
                    <a:pt x="109" y="19"/>
                  </a:cubicBezTo>
                  <a:cubicBezTo>
                    <a:pt x="115" y="33"/>
                    <a:pt x="116" y="46"/>
                    <a:pt x="116" y="52"/>
                  </a:cubicBezTo>
                  <a:cubicBezTo>
                    <a:pt x="116" y="56"/>
                    <a:pt x="112" y="62"/>
                    <a:pt x="107" y="58"/>
                  </a:cubicBezTo>
                  <a:cubicBezTo>
                    <a:pt x="104" y="55"/>
                    <a:pt x="90" y="49"/>
                    <a:pt x="90" y="70"/>
                  </a:cubicBezTo>
                  <a:cubicBezTo>
                    <a:pt x="90" y="91"/>
                    <a:pt x="104" y="85"/>
                    <a:pt x="107" y="82"/>
                  </a:cubicBezTo>
                  <a:cubicBezTo>
                    <a:pt x="112" y="78"/>
                    <a:pt x="116" y="84"/>
                    <a:pt x="116" y="89"/>
                  </a:cubicBezTo>
                  <a:cubicBezTo>
                    <a:pt x="116" y="95"/>
                    <a:pt x="115" y="108"/>
                    <a:pt x="109" y="122"/>
                  </a:cubicBezTo>
                  <a:cubicBezTo>
                    <a:pt x="95" y="116"/>
                    <a:pt x="82" y="115"/>
                    <a:pt x="76" y="115"/>
                  </a:cubicBezTo>
                  <a:cubicBezTo>
                    <a:pt x="72" y="115"/>
                    <a:pt x="66" y="119"/>
                    <a:pt x="70" y="124"/>
                  </a:cubicBezTo>
                  <a:cubicBezTo>
                    <a:pt x="73" y="127"/>
                    <a:pt x="79" y="141"/>
                    <a:pt x="58" y="141"/>
                  </a:cubicBezTo>
                  <a:cubicBezTo>
                    <a:pt x="37" y="141"/>
                    <a:pt x="43" y="127"/>
                    <a:pt x="46" y="124"/>
                  </a:cubicBezTo>
                  <a:cubicBezTo>
                    <a:pt x="50" y="119"/>
                    <a:pt x="44" y="115"/>
                    <a:pt x="39" y="115"/>
                  </a:cubicBezTo>
                  <a:cubicBezTo>
                    <a:pt x="33" y="115"/>
                    <a:pt x="20" y="116"/>
                    <a:pt x="6" y="122"/>
                  </a:cubicBezTo>
                  <a:close/>
                </a:path>
              </a:pathLst>
            </a:custGeom>
            <a:solidFill>
              <a:srgbClr val="0D4960"/>
            </a:solidFill>
            <a:ln>
              <a:noFill/>
            </a:ln>
            <a:effectLst>
              <a:outerShdw blurRad="63500" algn="c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10" name="Freeform 6"/>
            <p:cNvSpPr>
              <a:spLocks noEditPoints="1"/>
            </p:cNvSpPr>
            <p:nvPr/>
          </p:nvSpPr>
          <p:spPr bwMode="auto">
            <a:xfrm>
              <a:off x="5940904" y="4034164"/>
              <a:ext cx="310194" cy="308231"/>
            </a:xfrm>
            <a:custGeom>
              <a:avLst/>
              <a:gdLst>
                <a:gd name="T0" fmla="*/ 186 w 200"/>
                <a:gd name="T1" fmla="*/ 80 h 199"/>
                <a:gd name="T2" fmla="*/ 170 w 200"/>
                <a:gd name="T3" fmla="*/ 80 h 199"/>
                <a:gd name="T4" fmla="*/ 163 w 200"/>
                <a:gd name="T5" fmla="*/ 64 h 199"/>
                <a:gd name="T6" fmla="*/ 175 w 200"/>
                <a:gd name="T7" fmla="*/ 52 h 199"/>
                <a:gd name="T8" fmla="*/ 175 w 200"/>
                <a:gd name="T9" fmla="*/ 33 h 199"/>
                <a:gd name="T10" fmla="*/ 166 w 200"/>
                <a:gd name="T11" fmla="*/ 24 h 199"/>
                <a:gd name="T12" fmla="*/ 147 w 200"/>
                <a:gd name="T13" fmla="*/ 24 h 199"/>
                <a:gd name="T14" fmla="*/ 135 w 200"/>
                <a:gd name="T15" fmla="*/ 35 h 199"/>
                <a:gd name="T16" fmla="*/ 120 w 200"/>
                <a:gd name="T17" fmla="*/ 29 h 199"/>
                <a:gd name="T18" fmla="*/ 120 w 200"/>
                <a:gd name="T19" fmla="*/ 13 h 199"/>
                <a:gd name="T20" fmla="*/ 106 w 200"/>
                <a:gd name="T21" fmla="*/ 0 h 199"/>
                <a:gd name="T22" fmla="*/ 93 w 200"/>
                <a:gd name="T23" fmla="*/ 0 h 199"/>
                <a:gd name="T24" fmla="*/ 80 w 200"/>
                <a:gd name="T25" fmla="*/ 13 h 199"/>
                <a:gd name="T26" fmla="*/ 80 w 200"/>
                <a:gd name="T27" fmla="*/ 29 h 199"/>
                <a:gd name="T28" fmla="*/ 64 w 200"/>
                <a:gd name="T29" fmla="*/ 36 h 199"/>
                <a:gd name="T30" fmla="*/ 52 w 200"/>
                <a:gd name="T31" fmla="*/ 24 h 199"/>
                <a:gd name="T32" fmla="*/ 33 w 200"/>
                <a:gd name="T33" fmla="*/ 24 h 199"/>
                <a:gd name="T34" fmla="*/ 24 w 200"/>
                <a:gd name="T35" fmla="*/ 33 h 199"/>
                <a:gd name="T36" fmla="*/ 24 w 200"/>
                <a:gd name="T37" fmla="*/ 52 h 199"/>
                <a:gd name="T38" fmla="*/ 36 w 200"/>
                <a:gd name="T39" fmla="*/ 64 h 199"/>
                <a:gd name="T40" fmla="*/ 30 w 200"/>
                <a:gd name="T41" fmla="*/ 80 h 199"/>
                <a:gd name="T42" fmla="*/ 13 w 200"/>
                <a:gd name="T43" fmla="*/ 80 h 199"/>
                <a:gd name="T44" fmla="*/ 0 w 200"/>
                <a:gd name="T45" fmla="*/ 93 h 199"/>
                <a:gd name="T46" fmla="*/ 0 w 200"/>
                <a:gd name="T47" fmla="*/ 106 h 199"/>
                <a:gd name="T48" fmla="*/ 13 w 200"/>
                <a:gd name="T49" fmla="*/ 120 h 199"/>
                <a:gd name="T50" fmla="*/ 30 w 200"/>
                <a:gd name="T51" fmla="*/ 120 h 199"/>
                <a:gd name="T52" fmla="*/ 36 w 200"/>
                <a:gd name="T53" fmla="*/ 135 h 199"/>
                <a:gd name="T54" fmla="*/ 24 w 200"/>
                <a:gd name="T55" fmla="*/ 146 h 199"/>
                <a:gd name="T56" fmla="*/ 24 w 200"/>
                <a:gd name="T57" fmla="*/ 165 h 199"/>
                <a:gd name="T58" fmla="*/ 33 w 200"/>
                <a:gd name="T59" fmla="*/ 175 h 199"/>
                <a:gd name="T60" fmla="*/ 52 w 200"/>
                <a:gd name="T61" fmla="*/ 175 h 199"/>
                <a:gd name="T62" fmla="*/ 64 w 200"/>
                <a:gd name="T63" fmla="*/ 163 h 199"/>
                <a:gd name="T64" fmla="*/ 80 w 200"/>
                <a:gd name="T65" fmla="*/ 170 h 199"/>
                <a:gd name="T66" fmla="*/ 80 w 200"/>
                <a:gd name="T67" fmla="*/ 186 h 199"/>
                <a:gd name="T68" fmla="*/ 93 w 200"/>
                <a:gd name="T69" fmla="*/ 199 h 199"/>
                <a:gd name="T70" fmla="*/ 106 w 200"/>
                <a:gd name="T71" fmla="*/ 199 h 199"/>
                <a:gd name="T72" fmla="*/ 120 w 200"/>
                <a:gd name="T73" fmla="*/ 186 h 199"/>
                <a:gd name="T74" fmla="*/ 120 w 200"/>
                <a:gd name="T75" fmla="*/ 170 h 199"/>
                <a:gd name="T76" fmla="*/ 135 w 200"/>
                <a:gd name="T77" fmla="*/ 163 h 199"/>
                <a:gd name="T78" fmla="*/ 147 w 200"/>
                <a:gd name="T79" fmla="*/ 175 h 199"/>
                <a:gd name="T80" fmla="*/ 166 w 200"/>
                <a:gd name="T81" fmla="*/ 175 h 199"/>
                <a:gd name="T82" fmla="*/ 175 w 200"/>
                <a:gd name="T83" fmla="*/ 165 h 199"/>
                <a:gd name="T84" fmla="*/ 175 w 200"/>
                <a:gd name="T85" fmla="*/ 146 h 199"/>
                <a:gd name="T86" fmla="*/ 164 w 200"/>
                <a:gd name="T87" fmla="*/ 135 h 199"/>
                <a:gd name="T88" fmla="*/ 170 w 200"/>
                <a:gd name="T89" fmla="*/ 120 h 199"/>
                <a:gd name="T90" fmla="*/ 186 w 200"/>
                <a:gd name="T91" fmla="*/ 120 h 199"/>
                <a:gd name="T92" fmla="*/ 200 w 200"/>
                <a:gd name="T93" fmla="*/ 106 h 199"/>
                <a:gd name="T94" fmla="*/ 200 w 200"/>
                <a:gd name="T95" fmla="*/ 93 h 199"/>
                <a:gd name="T96" fmla="*/ 186 w 200"/>
                <a:gd name="T97" fmla="*/ 80 h 199"/>
                <a:gd name="T98" fmla="*/ 100 w 200"/>
                <a:gd name="T99" fmla="*/ 139 h 199"/>
                <a:gd name="T100" fmla="*/ 60 w 200"/>
                <a:gd name="T101" fmla="*/ 100 h 199"/>
                <a:gd name="T102" fmla="*/ 100 w 200"/>
                <a:gd name="T103" fmla="*/ 60 h 199"/>
                <a:gd name="T104" fmla="*/ 140 w 200"/>
                <a:gd name="T105" fmla="*/ 100 h 199"/>
                <a:gd name="T106" fmla="*/ 100 w 200"/>
                <a:gd name="T107" fmla="*/ 139 h 199"/>
                <a:gd name="T108" fmla="*/ 100 w 200"/>
                <a:gd name="T109" fmla="*/ 80 h 199"/>
                <a:gd name="T110" fmla="*/ 80 w 200"/>
                <a:gd name="T111" fmla="*/ 100 h 199"/>
                <a:gd name="T112" fmla="*/ 100 w 200"/>
                <a:gd name="T113" fmla="*/ 120 h 199"/>
                <a:gd name="T114" fmla="*/ 120 w 200"/>
                <a:gd name="T115" fmla="*/ 100 h 199"/>
                <a:gd name="T116" fmla="*/ 100 w 200"/>
                <a:gd name="T117" fmla="*/ 8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0" h="199">
                  <a:moveTo>
                    <a:pt x="186" y="80"/>
                  </a:moveTo>
                  <a:cubicBezTo>
                    <a:pt x="170" y="80"/>
                    <a:pt x="170" y="80"/>
                    <a:pt x="170" y="80"/>
                  </a:cubicBezTo>
                  <a:cubicBezTo>
                    <a:pt x="169" y="74"/>
                    <a:pt x="166" y="69"/>
                    <a:pt x="163" y="64"/>
                  </a:cubicBezTo>
                  <a:cubicBezTo>
                    <a:pt x="175" y="52"/>
                    <a:pt x="175" y="52"/>
                    <a:pt x="175" y="52"/>
                  </a:cubicBezTo>
                  <a:cubicBezTo>
                    <a:pt x="180" y="47"/>
                    <a:pt x="180" y="38"/>
                    <a:pt x="175" y="33"/>
                  </a:cubicBezTo>
                  <a:cubicBezTo>
                    <a:pt x="166" y="24"/>
                    <a:pt x="166" y="24"/>
                    <a:pt x="166" y="24"/>
                  </a:cubicBezTo>
                  <a:cubicBezTo>
                    <a:pt x="160" y="18"/>
                    <a:pt x="152" y="18"/>
                    <a:pt x="147" y="24"/>
                  </a:cubicBezTo>
                  <a:cubicBezTo>
                    <a:pt x="135" y="35"/>
                    <a:pt x="135" y="35"/>
                    <a:pt x="135" y="35"/>
                  </a:cubicBezTo>
                  <a:cubicBezTo>
                    <a:pt x="130" y="33"/>
                    <a:pt x="125" y="31"/>
                    <a:pt x="120" y="29"/>
                  </a:cubicBezTo>
                  <a:cubicBezTo>
                    <a:pt x="120" y="13"/>
                    <a:pt x="120" y="13"/>
                    <a:pt x="120" y="13"/>
                  </a:cubicBezTo>
                  <a:cubicBezTo>
                    <a:pt x="120" y="6"/>
                    <a:pt x="114" y="0"/>
                    <a:pt x="106" y="0"/>
                  </a:cubicBezTo>
                  <a:cubicBezTo>
                    <a:pt x="93" y="0"/>
                    <a:pt x="93" y="0"/>
                    <a:pt x="93" y="0"/>
                  </a:cubicBezTo>
                  <a:cubicBezTo>
                    <a:pt x="86" y="0"/>
                    <a:pt x="80" y="6"/>
                    <a:pt x="80" y="13"/>
                  </a:cubicBezTo>
                  <a:cubicBezTo>
                    <a:pt x="80" y="29"/>
                    <a:pt x="80" y="29"/>
                    <a:pt x="80" y="29"/>
                  </a:cubicBezTo>
                  <a:cubicBezTo>
                    <a:pt x="74" y="31"/>
                    <a:pt x="69" y="33"/>
                    <a:pt x="64" y="36"/>
                  </a:cubicBezTo>
                  <a:cubicBezTo>
                    <a:pt x="52" y="24"/>
                    <a:pt x="52" y="24"/>
                    <a:pt x="52" y="24"/>
                  </a:cubicBezTo>
                  <a:cubicBezTo>
                    <a:pt x="47" y="18"/>
                    <a:pt x="38" y="18"/>
                    <a:pt x="33" y="24"/>
                  </a:cubicBezTo>
                  <a:cubicBezTo>
                    <a:pt x="24" y="33"/>
                    <a:pt x="24" y="33"/>
                    <a:pt x="24" y="33"/>
                  </a:cubicBezTo>
                  <a:cubicBezTo>
                    <a:pt x="19" y="38"/>
                    <a:pt x="19" y="47"/>
                    <a:pt x="24" y="52"/>
                  </a:cubicBezTo>
                  <a:cubicBezTo>
                    <a:pt x="36" y="64"/>
                    <a:pt x="36" y="64"/>
                    <a:pt x="36" y="64"/>
                  </a:cubicBezTo>
                  <a:cubicBezTo>
                    <a:pt x="33" y="69"/>
                    <a:pt x="31" y="74"/>
                    <a:pt x="30" y="80"/>
                  </a:cubicBezTo>
                  <a:cubicBezTo>
                    <a:pt x="13" y="80"/>
                    <a:pt x="13" y="80"/>
                    <a:pt x="13" y="80"/>
                  </a:cubicBezTo>
                  <a:cubicBezTo>
                    <a:pt x="6" y="80"/>
                    <a:pt x="0" y="86"/>
                    <a:pt x="0" y="93"/>
                  </a:cubicBezTo>
                  <a:cubicBezTo>
                    <a:pt x="0" y="106"/>
                    <a:pt x="0" y="106"/>
                    <a:pt x="0" y="106"/>
                  </a:cubicBezTo>
                  <a:cubicBezTo>
                    <a:pt x="0" y="114"/>
                    <a:pt x="6" y="120"/>
                    <a:pt x="13" y="120"/>
                  </a:cubicBezTo>
                  <a:cubicBezTo>
                    <a:pt x="30" y="120"/>
                    <a:pt x="30" y="120"/>
                    <a:pt x="30" y="120"/>
                  </a:cubicBezTo>
                  <a:cubicBezTo>
                    <a:pt x="31" y="125"/>
                    <a:pt x="33" y="130"/>
                    <a:pt x="36" y="135"/>
                  </a:cubicBezTo>
                  <a:cubicBezTo>
                    <a:pt x="24" y="146"/>
                    <a:pt x="24" y="146"/>
                    <a:pt x="24" y="146"/>
                  </a:cubicBezTo>
                  <a:cubicBezTo>
                    <a:pt x="19" y="152"/>
                    <a:pt x="19" y="160"/>
                    <a:pt x="24" y="165"/>
                  </a:cubicBezTo>
                  <a:cubicBezTo>
                    <a:pt x="33" y="175"/>
                    <a:pt x="33" y="175"/>
                    <a:pt x="33" y="175"/>
                  </a:cubicBezTo>
                  <a:cubicBezTo>
                    <a:pt x="38" y="180"/>
                    <a:pt x="47" y="180"/>
                    <a:pt x="52" y="175"/>
                  </a:cubicBezTo>
                  <a:cubicBezTo>
                    <a:pt x="64" y="163"/>
                    <a:pt x="64" y="163"/>
                    <a:pt x="64" y="163"/>
                  </a:cubicBezTo>
                  <a:cubicBezTo>
                    <a:pt x="69" y="166"/>
                    <a:pt x="74" y="168"/>
                    <a:pt x="80" y="170"/>
                  </a:cubicBezTo>
                  <a:cubicBezTo>
                    <a:pt x="80" y="186"/>
                    <a:pt x="80" y="186"/>
                    <a:pt x="80" y="186"/>
                  </a:cubicBezTo>
                  <a:cubicBezTo>
                    <a:pt x="80" y="193"/>
                    <a:pt x="86" y="199"/>
                    <a:pt x="93" y="199"/>
                  </a:cubicBezTo>
                  <a:cubicBezTo>
                    <a:pt x="106" y="199"/>
                    <a:pt x="106" y="199"/>
                    <a:pt x="106" y="199"/>
                  </a:cubicBezTo>
                  <a:cubicBezTo>
                    <a:pt x="114" y="199"/>
                    <a:pt x="120" y="193"/>
                    <a:pt x="120" y="186"/>
                  </a:cubicBezTo>
                  <a:cubicBezTo>
                    <a:pt x="120" y="170"/>
                    <a:pt x="120" y="170"/>
                    <a:pt x="120" y="170"/>
                  </a:cubicBezTo>
                  <a:cubicBezTo>
                    <a:pt x="125" y="168"/>
                    <a:pt x="130" y="166"/>
                    <a:pt x="135" y="163"/>
                  </a:cubicBezTo>
                  <a:cubicBezTo>
                    <a:pt x="147" y="175"/>
                    <a:pt x="147" y="175"/>
                    <a:pt x="147" y="175"/>
                  </a:cubicBezTo>
                  <a:cubicBezTo>
                    <a:pt x="152" y="180"/>
                    <a:pt x="160" y="180"/>
                    <a:pt x="166" y="175"/>
                  </a:cubicBezTo>
                  <a:cubicBezTo>
                    <a:pt x="175" y="165"/>
                    <a:pt x="175" y="165"/>
                    <a:pt x="175" y="165"/>
                  </a:cubicBezTo>
                  <a:cubicBezTo>
                    <a:pt x="180" y="160"/>
                    <a:pt x="180" y="152"/>
                    <a:pt x="175" y="146"/>
                  </a:cubicBezTo>
                  <a:cubicBezTo>
                    <a:pt x="164" y="135"/>
                    <a:pt x="164" y="135"/>
                    <a:pt x="164" y="135"/>
                  </a:cubicBezTo>
                  <a:cubicBezTo>
                    <a:pt x="166" y="130"/>
                    <a:pt x="169" y="125"/>
                    <a:pt x="170" y="120"/>
                  </a:cubicBezTo>
                  <a:cubicBezTo>
                    <a:pt x="186" y="120"/>
                    <a:pt x="186" y="120"/>
                    <a:pt x="186" y="120"/>
                  </a:cubicBezTo>
                  <a:cubicBezTo>
                    <a:pt x="194" y="120"/>
                    <a:pt x="200" y="114"/>
                    <a:pt x="200" y="106"/>
                  </a:cubicBezTo>
                  <a:cubicBezTo>
                    <a:pt x="200" y="93"/>
                    <a:pt x="200" y="93"/>
                    <a:pt x="200" y="93"/>
                  </a:cubicBezTo>
                  <a:cubicBezTo>
                    <a:pt x="200" y="86"/>
                    <a:pt x="194" y="80"/>
                    <a:pt x="186" y="80"/>
                  </a:cubicBezTo>
                  <a:close/>
                  <a:moveTo>
                    <a:pt x="100" y="139"/>
                  </a:moveTo>
                  <a:cubicBezTo>
                    <a:pt x="78" y="139"/>
                    <a:pt x="60" y="122"/>
                    <a:pt x="60" y="100"/>
                  </a:cubicBezTo>
                  <a:cubicBezTo>
                    <a:pt x="60" y="78"/>
                    <a:pt x="78" y="60"/>
                    <a:pt x="100" y="60"/>
                  </a:cubicBezTo>
                  <a:cubicBezTo>
                    <a:pt x="122" y="60"/>
                    <a:pt x="140" y="78"/>
                    <a:pt x="140" y="100"/>
                  </a:cubicBezTo>
                  <a:cubicBezTo>
                    <a:pt x="140" y="122"/>
                    <a:pt x="122" y="139"/>
                    <a:pt x="100" y="139"/>
                  </a:cubicBezTo>
                  <a:close/>
                  <a:moveTo>
                    <a:pt x="100" y="80"/>
                  </a:moveTo>
                  <a:cubicBezTo>
                    <a:pt x="89" y="80"/>
                    <a:pt x="80" y="89"/>
                    <a:pt x="80" y="100"/>
                  </a:cubicBezTo>
                  <a:cubicBezTo>
                    <a:pt x="80" y="111"/>
                    <a:pt x="89" y="120"/>
                    <a:pt x="100" y="120"/>
                  </a:cubicBezTo>
                  <a:cubicBezTo>
                    <a:pt x="111" y="120"/>
                    <a:pt x="120" y="111"/>
                    <a:pt x="120" y="100"/>
                  </a:cubicBezTo>
                  <a:cubicBezTo>
                    <a:pt x="120" y="89"/>
                    <a:pt x="111" y="80"/>
                    <a:pt x="100" y="8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11" name="组合 10"/>
          <p:cNvGrpSpPr/>
          <p:nvPr/>
        </p:nvGrpSpPr>
        <p:grpSpPr>
          <a:xfrm>
            <a:off x="4318601" y="3772346"/>
            <a:ext cx="1439946" cy="1204718"/>
            <a:chOff x="4318601" y="3581523"/>
            <a:chExt cx="1439946" cy="1204718"/>
          </a:xfrm>
        </p:grpSpPr>
        <p:sp>
          <p:nvSpPr>
            <p:cNvPr id="18" name="Freeform 5"/>
            <p:cNvSpPr/>
            <p:nvPr/>
          </p:nvSpPr>
          <p:spPr bwMode="auto">
            <a:xfrm>
              <a:off x="4318601" y="3581523"/>
              <a:ext cx="1439946" cy="1204718"/>
            </a:xfrm>
            <a:custGeom>
              <a:avLst/>
              <a:gdLst>
                <a:gd name="T0" fmla="*/ 122 w 141"/>
                <a:gd name="T1" fmla="*/ 7 h 116"/>
                <a:gd name="T2" fmla="*/ 89 w 141"/>
                <a:gd name="T3" fmla="*/ 0 h 116"/>
                <a:gd name="T4" fmla="*/ 83 w 141"/>
                <a:gd name="T5" fmla="*/ 8 h 116"/>
                <a:gd name="T6" fmla="*/ 70 w 141"/>
                <a:gd name="T7" fmla="*/ 25 h 116"/>
                <a:gd name="T8" fmla="*/ 58 w 141"/>
                <a:gd name="T9" fmla="*/ 8 h 116"/>
                <a:gd name="T10" fmla="*/ 52 w 141"/>
                <a:gd name="T11" fmla="*/ 0 h 116"/>
                <a:gd name="T12" fmla="*/ 19 w 141"/>
                <a:gd name="T13" fmla="*/ 7 h 116"/>
                <a:gd name="T14" fmla="*/ 25 w 141"/>
                <a:gd name="T15" fmla="*/ 40 h 116"/>
                <a:gd name="T16" fmla="*/ 17 w 141"/>
                <a:gd name="T17" fmla="*/ 46 h 116"/>
                <a:gd name="T18" fmla="*/ 0 w 141"/>
                <a:gd name="T19" fmla="*/ 58 h 116"/>
                <a:gd name="T20" fmla="*/ 17 w 141"/>
                <a:gd name="T21" fmla="*/ 70 h 116"/>
                <a:gd name="T22" fmla="*/ 25 w 141"/>
                <a:gd name="T23" fmla="*/ 77 h 116"/>
                <a:gd name="T24" fmla="*/ 19 w 141"/>
                <a:gd name="T25" fmla="*/ 110 h 116"/>
                <a:gd name="T26" fmla="*/ 52 w 141"/>
                <a:gd name="T27" fmla="*/ 116 h 116"/>
                <a:gd name="T28" fmla="*/ 58 w 141"/>
                <a:gd name="T29" fmla="*/ 108 h 116"/>
                <a:gd name="T30" fmla="*/ 70 w 141"/>
                <a:gd name="T31" fmla="*/ 91 h 116"/>
                <a:gd name="T32" fmla="*/ 83 w 141"/>
                <a:gd name="T33" fmla="*/ 108 h 116"/>
                <a:gd name="T34" fmla="*/ 89 w 141"/>
                <a:gd name="T35" fmla="*/ 116 h 116"/>
                <a:gd name="T36" fmla="*/ 122 w 141"/>
                <a:gd name="T37" fmla="*/ 110 h 116"/>
                <a:gd name="T38" fmla="*/ 116 w 141"/>
                <a:gd name="T39" fmla="*/ 77 h 116"/>
                <a:gd name="T40" fmla="*/ 124 w 141"/>
                <a:gd name="T41" fmla="*/ 70 h 116"/>
                <a:gd name="T42" fmla="*/ 141 w 141"/>
                <a:gd name="T43" fmla="*/ 58 h 116"/>
                <a:gd name="T44" fmla="*/ 124 w 141"/>
                <a:gd name="T45" fmla="*/ 46 h 116"/>
                <a:gd name="T46" fmla="*/ 116 w 141"/>
                <a:gd name="T47" fmla="*/ 40 h 116"/>
                <a:gd name="T48" fmla="*/ 122 w 141"/>
                <a:gd name="T49" fmla="*/ 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1" h="116">
                  <a:moveTo>
                    <a:pt x="122" y="7"/>
                  </a:moveTo>
                  <a:cubicBezTo>
                    <a:pt x="108" y="1"/>
                    <a:pt x="95" y="0"/>
                    <a:pt x="89" y="0"/>
                  </a:cubicBezTo>
                  <a:cubicBezTo>
                    <a:pt x="84" y="0"/>
                    <a:pt x="79" y="3"/>
                    <a:pt x="83" y="8"/>
                  </a:cubicBezTo>
                  <a:cubicBezTo>
                    <a:pt x="86" y="12"/>
                    <a:pt x="92" y="25"/>
                    <a:pt x="70" y="25"/>
                  </a:cubicBezTo>
                  <a:cubicBezTo>
                    <a:pt x="49" y="25"/>
                    <a:pt x="55" y="12"/>
                    <a:pt x="58" y="8"/>
                  </a:cubicBezTo>
                  <a:cubicBezTo>
                    <a:pt x="62" y="3"/>
                    <a:pt x="57" y="0"/>
                    <a:pt x="52" y="0"/>
                  </a:cubicBezTo>
                  <a:cubicBezTo>
                    <a:pt x="46" y="0"/>
                    <a:pt x="33" y="1"/>
                    <a:pt x="19" y="7"/>
                  </a:cubicBezTo>
                  <a:cubicBezTo>
                    <a:pt x="25" y="21"/>
                    <a:pt x="25" y="34"/>
                    <a:pt x="25" y="40"/>
                  </a:cubicBezTo>
                  <a:cubicBezTo>
                    <a:pt x="25" y="44"/>
                    <a:pt x="22" y="50"/>
                    <a:pt x="17" y="46"/>
                  </a:cubicBezTo>
                  <a:cubicBezTo>
                    <a:pt x="13" y="43"/>
                    <a:pt x="0" y="37"/>
                    <a:pt x="0" y="58"/>
                  </a:cubicBezTo>
                  <a:cubicBezTo>
                    <a:pt x="0" y="79"/>
                    <a:pt x="13" y="73"/>
                    <a:pt x="17" y="70"/>
                  </a:cubicBezTo>
                  <a:cubicBezTo>
                    <a:pt x="22" y="66"/>
                    <a:pt x="25" y="72"/>
                    <a:pt x="25" y="77"/>
                  </a:cubicBezTo>
                  <a:cubicBezTo>
                    <a:pt x="25" y="83"/>
                    <a:pt x="25" y="96"/>
                    <a:pt x="19" y="110"/>
                  </a:cubicBezTo>
                  <a:cubicBezTo>
                    <a:pt x="33" y="116"/>
                    <a:pt x="46" y="116"/>
                    <a:pt x="52" y="116"/>
                  </a:cubicBezTo>
                  <a:cubicBezTo>
                    <a:pt x="57" y="116"/>
                    <a:pt x="62" y="113"/>
                    <a:pt x="58" y="108"/>
                  </a:cubicBezTo>
                  <a:cubicBezTo>
                    <a:pt x="55" y="104"/>
                    <a:pt x="49" y="91"/>
                    <a:pt x="70" y="91"/>
                  </a:cubicBezTo>
                  <a:cubicBezTo>
                    <a:pt x="92" y="91"/>
                    <a:pt x="86" y="104"/>
                    <a:pt x="83" y="108"/>
                  </a:cubicBezTo>
                  <a:cubicBezTo>
                    <a:pt x="79" y="113"/>
                    <a:pt x="84" y="116"/>
                    <a:pt x="89" y="116"/>
                  </a:cubicBezTo>
                  <a:cubicBezTo>
                    <a:pt x="95" y="116"/>
                    <a:pt x="108" y="116"/>
                    <a:pt x="122" y="110"/>
                  </a:cubicBezTo>
                  <a:cubicBezTo>
                    <a:pt x="116" y="96"/>
                    <a:pt x="116" y="83"/>
                    <a:pt x="116" y="77"/>
                  </a:cubicBezTo>
                  <a:cubicBezTo>
                    <a:pt x="116" y="72"/>
                    <a:pt x="119" y="66"/>
                    <a:pt x="124" y="70"/>
                  </a:cubicBezTo>
                  <a:cubicBezTo>
                    <a:pt x="128" y="73"/>
                    <a:pt x="141" y="79"/>
                    <a:pt x="141" y="58"/>
                  </a:cubicBezTo>
                  <a:cubicBezTo>
                    <a:pt x="141" y="37"/>
                    <a:pt x="128" y="43"/>
                    <a:pt x="124" y="46"/>
                  </a:cubicBezTo>
                  <a:cubicBezTo>
                    <a:pt x="119" y="50"/>
                    <a:pt x="116" y="44"/>
                    <a:pt x="116" y="40"/>
                  </a:cubicBezTo>
                  <a:cubicBezTo>
                    <a:pt x="116" y="34"/>
                    <a:pt x="116" y="21"/>
                    <a:pt x="122" y="7"/>
                  </a:cubicBezTo>
                  <a:close/>
                </a:path>
              </a:pathLst>
            </a:custGeom>
            <a:solidFill>
              <a:srgbClr val="0D4960"/>
            </a:solidFill>
            <a:ln>
              <a:noFill/>
            </a:ln>
            <a:effectLst>
              <a:outerShdw blurRad="63500" algn="c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19" name="Freeform 7"/>
            <p:cNvSpPr>
              <a:spLocks noEditPoints="1"/>
            </p:cNvSpPr>
            <p:nvPr/>
          </p:nvSpPr>
          <p:spPr bwMode="auto">
            <a:xfrm>
              <a:off x="4889694" y="4044491"/>
              <a:ext cx="297760" cy="278782"/>
            </a:xfrm>
            <a:custGeom>
              <a:avLst/>
              <a:gdLst>
                <a:gd name="T0" fmla="*/ 151 w 192"/>
                <a:gd name="T1" fmla="*/ 144 h 180"/>
                <a:gd name="T2" fmla="*/ 132 w 192"/>
                <a:gd name="T3" fmla="*/ 129 h 180"/>
                <a:gd name="T4" fmla="*/ 105 w 192"/>
                <a:gd name="T5" fmla="*/ 129 h 180"/>
                <a:gd name="T6" fmla="*/ 108 w 192"/>
                <a:gd name="T7" fmla="*/ 119 h 180"/>
                <a:gd name="T8" fmla="*/ 138 w 192"/>
                <a:gd name="T9" fmla="*/ 104 h 180"/>
                <a:gd name="T10" fmla="*/ 171 w 192"/>
                <a:gd name="T11" fmla="*/ 104 h 180"/>
                <a:gd name="T12" fmla="*/ 183 w 192"/>
                <a:gd name="T13" fmla="*/ 114 h 180"/>
                <a:gd name="T14" fmla="*/ 192 w 192"/>
                <a:gd name="T15" fmla="*/ 144 h 180"/>
                <a:gd name="T16" fmla="*/ 151 w 192"/>
                <a:gd name="T17" fmla="*/ 144 h 180"/>
                <a:gd name="T18" fmla="*/ 146 w 192"/>
                <a:gd name="T19" fmla="*/ 96 h 180"/>
                <a:gd name="T20" fmla="*/ 141 w 192"/>
                <a:gd name="T21" fmla="*/ 96 h 180"/>
                <a:gd name="T22" fmla="*/ 151 w 192"/>
                <a:gd name="T23" fmla="*/ 64 h 180"/>
                <a:gd name="T24" fmla="*/ 129 w 192"/>
                <a:gd name="T25" fmla="*/ 24 h 180"/>
                <a:gd name="T26" fmla="*/ 183 w 192"/>
                <a:gd name="T27" fmla="*/ 59 h 180"/>
                <a:gd name="T28" fmla="*/ 146 w 192"/>
                <a:gd name="T29" fmla="*/ 96 h 180"/>
                <a:gd name="T30" fmla="*/ 140 w 192"/>
                <a:gd name="T31" fmla="*/ 67 h 180"/>
                <a:gd name="T32" fmla="*/ 94 w 192"/>
                <a:gd name="T33" fmla="*/ 113 h 180"/>
                <a:gd name="T34" fmla="*/ 48 w 192"/>
                <a:gd name="T35" fmla="*/ 67 h 180"/>
                <a:gd name="T36" fmla="*/ 94 w 192"/>
                <a:gd name="T37" fmla="*/ 21 h 180"/>
                <a:gd name="T38" fmla="*/ 140 w 192"/>
                <a:gd name="T39" fmla="*/ 67 h 180"/>
                <a:gd name="T40" fmla="*/ 86 w 192"/>
                <a:gd name="T41" fmla="*/ 33 h 180"/>
                <a:gd name="T42" fmla="*/ 59 w 192"/>
                <a:gd name="T43" fmla="*/ 67 h 180"/>
                <a:gd name="T44" fmla="*/ 94 w 192"/>
                <a:gd name="T45" fmla="*/ 102 h 180"/>
                <a:gd name="T46" fmla="*/ 129 w 192"/>
                <a:gd name="T47" fmla="*/ 67 h 180"/>
                <a:gd name="T48" fmla="*/ 86 w 192"/>
                <a:gd name="T49" fmla="*/ 33 h 180"/>
                <a:gd name="T50" fmla="*/ 60 w 192"/>
                <a:gd name="T51" fmla="*/ 24 h 180"/>
                <a:gd name="T52" fmla="*/ 37 w 192"/>
                <a:gd name="T53" fmla="*/ 64 h 180"/>
                <a:gd name="T54" fmla="*/ 47 w 192"/>
                <a:gd name="T55" fmla="*/ 100 h 180"/>
                <a:gd name="T56" fmla="*/ 46 w 192"/>
                <a:gd name="T57" fmla="*/ 100 h 180"/>
                <a:gd name="T58" fmla="*/ 9 w 192"/>
                <a:gd name="T59" fmla="*/ 59 h 180"/>
                <a:gd name="T60" fmla="*/ 60 w 192"/>
                <a:gd name="T61" fmla="*/ 24 h 180"/>
                <a:gd name="T62" fmla="*/ 23 w 192"/>
                <a:gd name="T63" fmla="*/ 104 h 180"/>
                <a:gd name="T64" fmla="*/ 50 w 192"/>
                <a:gd name="T65" fmla="*/ 104 h 180"/>
                <a:gd name="T66" fmla="*/ 80 w 192"/>
                <a:gd name="T67" fmla="*/ 120 h 180"/>
                <a:gd name="T68" fmla="*/ 82 w 192"/>
                <a:gd name="T69" fmla="*/ 129 h 180"/>
                <a:gd name="T70" fmla="*/ 58 w 192"/>
                <a:gd name="T71" fmla="*/ 129 h 180"/>
                <a:gd name="T72" fmla="*/ 40 w 192"/>
                <a:gd name="T73" fmla="*/ 144 h 180"/>
                <a:gd name="T74" fmla="*/ 0 w 192"/>
                <a:gd name="T75" fmla="*/ 144 h 180"/>
                <a:gd name="T76" fmla="*/ 11 w 192"/>
                <a:gd name="T77" fmla="*/ 114 h 180"/>
                <a:gd name="T78" fmla="*/ 23 w 192"/>
                <a:gd name="T79" fmla="*/ 104 h 180"/>
                <a:gd name="T80" fmla="*/ 65 w 192"/>
                <a:gd name="T81" fmla="*/ 132 h 180"/>
                <a:gd name="T82" fmla="*/ 125 w 192"/>
                <a:gd name="T83" fmla="*/ 132 h 180"/>
                <a:gd name="T84" fmla="*/ 140 w 192"/>
                <a:gd name="T85" fmla="*/ 144 h 180"/>
                <a:gd name="T86" fmla="*/ 152 w 192"/>
                <a:gd name="T87" fmla="*/ 180 h 180"/>
                <a:gd name="T88" fmla="*/ 36 w 192"/>
                <a:gd name="T89" fmla="*/ 180 h 180"/>
                <a:gd name="T90" fmla="*/ 51 w 192"/>
                <a:gd name="T91" fmla="*/ 144 h 180"/>
                <a:gd name="T92" fmla="*/ 65 w 192"/>
                <a:gd name="T93"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2" h="180">
                  <a:moveTo>
                    <a:pt x="151" y="144"/>
                  </a:moveTo>
                  <a:cubicBezTo>
                    <a:pt x="150" y="142"/>
                    <a:pt x="145" y="129"/>
                    <a:pt x="132" y="129"/>
                  </a:cubicBezTo>
                  <a:cubicBezTo>
                    <a:pt x="105" y="129"/>
                    <a:pt x="105" y="129"/>
                    <a:pt x="105" y="129"/>
                  </a:cubicBezTo>
                  <a:cubicBezTo>
                    <a:pt x="108" y="119"/>
                    <a:pt x="108" y="119"/>
                    <a:pt x="108" y="119"/>
                  </a:cubicBezTo>
                  <a:cubicBezTo>
                    <a:pt x="120" y="116"/>
                    <a:pt x="130" y="114"/>
                    <a:pt x="138" y="104"/>
                  </a:cubicBezTo>
                  <a:cubicBezTo>
                    <a:pt x="171" y="104"/>
                    <a:pt x="171" y="104"/>
                    <a:pt x="171" y="104"/>
                  </a:cubicBezTo>
                  <a:cubicBezTo>
                    <a:pt x="180" y="104"/>
                    <a:pt x="183" y="114"/>
                    <a:pt x="183" y="114"/>
                  </a:cubicBezTo>
                  <a:cubicBezTo>
                    <a:pt x="192" y="144"/>
                    <a:pt x="192" y="144"/>
                    <a:pt x="192" y="144"/>
                  </a:cubicBezTo>
                  <a:lnTo>
                    <a:pt x="151" y="144"/>
                  </a:lnTo>
                  <a:close/>
                  <a:moveTo>
                    <a:pt x="146" y="96"/>
                  </a:moveTo>
                  <a:cubicBezTo>
                    <a:pt x="144" y="96"/>
                    <a:pt x="143" y="96"/>
                    <a:pt x="141" y="96"/>
                  </a:cubicBezTo>
                  <a:cubicBezTo>
                    <a:pt x="147" y="87"/>
                    <a:pt x="151" y="76"/>
                    <a:pt x="151" y="64"/>
                  </a:cubicBezTo>
                  <a:cubicBezTo>
                    <a:pt x="151" y="39"/>
                    <a:pt x="139" y="35"/>
                    <a:pt x="129" y="24"/>
                  </a:cubicBezTo>
                  <a:cubicBezTo>
                    <a:pt x="103" y="33"/>
                    <a:pt x="183" y="0"/>
                    <a:pt x="183" y="59"/>
                  </a:cubicBezTo>
                  <a:cubicBezTo>
                    <a:pt x="183" y="80"/>
                    <a:pt x="166" y="96"/>
                    <a:pt x="146" y="96"/>
                  </a:cubicBezTo>
                  <a:close/>
                  <a:moveTo>
                    <a:pt x="140" y="67"/>
                  </a:moveTo>
                  <a:cubicBezTo>
                    <a:pt x="140" y="92"/>
                    <a:pt x="119" y="113"/>
                    <a:pt x="94" y="113"/>
                  </a:cubicBezTo>
                  <a:cubicBezTo>
                    <a:pt x="68" y="113"/>
                    <a:pt x="48" y="92"/>
                    <a:pt x="48" y="67"/>
                  </a:cubicBezTo>
                  <a:cubicBezTo>
                    <a:pt x="48" y="42"/>
                    <a:pt x="68" y="21"/>
                    <a:pt x="94" y="21"/>
                  </a:cubicBezTo>
                  <a:cubicBezTo>
                    <a:pt x="119" y="21"/>
                    <a:pt x="140" y="42"/>
                    <a:pt x="140" y="67"/>
                  </a:cubicBezTo>
                  <a:close/>
                  <a:moveTo>
                    <a:pt x="86" y="33"/>
                  </a:moveTo>
                  <a:cubicBezTo>
                    <a:pt x="72" y="38"/>
                    <a:pt x="89" y="56"/>
                    <a:pt x="59" y="67"/>
                  </a:cubicBezTo>
                  <a:cubicBezTo>
                    <a:pt x="59" y="86"/>
                    <a:pt x="74" y="102"/>
                    <a:pt x="94" y="102"/>
                  </a:cubicBezTo>
                  <a:cubicBezTo>
                    <a:pt x="113" y="102"/>
                    <a:pt x="129" y="86"/>
                    <a:pt x="129" y="67"/>
                  </a:cubicBezTo>
                  <a:cubicBezTo>
                    <a:pt x="111" y="52"/>
                    <a:pt x="81" y="59"/>
                    <a:pt x="86" y="33"/>
                  </a:cubicBezTo>
                  <a:close/>
                  <a:moveTo>
                    <a:pt x="60" y="24"/>
                  </a:moveTo>
                  <a:cubicBezTo>
                    <a:pt x="50" y="34"/>
                    <a:pt x="37" y="41"/>
                    <a:pt x="37" y="64"/>
                  </a:cubicBezTo>
                  <a:cubicBezTo>
                    <a:pt x="37" y="76"/>
                    <a:pt x="40" y="91"/>
                    <a:pt x="47" y="100"/>
                  </a:cubicBezTo>
                  <a:cubicBezTo>
                    <a:pt x="46" y="100"/>
                    <a:pt x="46" y="100"/>
                    <a:pt x="46" y="100"/>
                  </a:cubicBezTo>
                  <a:cubicBezTo>
                    <a:pt x="26" y="100"/>
                    <a:pt x="9" y="80"/>
                    <a:pt x="9" y="59"/>
                  </a:cubicBezTo>
                  <a:cubicBezTo>
                    <a:pt x="9" y="4"/>
                    <a:pt x="90" y="30"/>
                    <a:pt x="60" y="24"/>
                  </a:cubicBezTo>
                  <a:close/>
                  <a:moveTo>
                    <a:pt x="23" y="104"/>
                  </a:moveTo>
                  <a:cubicBezTo>
                    <a:pt x="50" y="104"/>
                    <a:pt x="50" y="104"/>
                    <a:pt x="50" y="104"/>
                  </a:cubicBezTo>
                  <a:cubicBezTo>
                    <a:pt x="59" y="115"/>
                    <a:pt x="66" y="118"/>
                    <a:pt x="80" y="120"/>
                  </a:cubicBezTo>
                  <a:cubicBezTo>
                    <a:pt x="82" y="129"/>
                    <a:pt x="82" y="129"/>
                    <a:pt x="82" y="129"/>
                  </a:cubicBezTo>
                  <a:cubicBezTo>
                    <a:pt x="58" y="129"/>
                    <a:pt x="58" y="129"/>
                    <a:pt x="58" y="129"/>
                  </a:cubicBezTo>
                  <a:cubicBezTo>
                    <a:pt x="45" y="129"/>
                    <a:pt x="41" y="142"/>
                    <a:pt x="40" y="144"/>
                  </a:cubicBezTo>
                  <a:cubicBezTo>
                    <a:pt x="0" y="144"/>
                    <a:pt x="0" y="144"/>
                    <a:pt x="0" y="144"/>
                  </a:cubicBezTo>
                  <a:cubicBezTo>
                    <a:pt x="11" y="114"/>
                    <a:pt x="11" y="114"/>
                    <a:pt x="11" y="114"/>
                  </a:cubicBezTo>
                  <a:cubicBezTo>
                    <a:pt x="11" y="114"/>
                    <a:pt x="14" y="104"/>
                    <a:pt x="23" y="104"/>
                  </a:cubicBezTo>
                  <a:close/>
                  <a:moveTo>
                    <a:pt x="65" y="132"/>
                  </a:moveTo>
                  <a:cubicBezTo>
                    <a:pt x="125" y="132"/>
                    <a:pt x="125" y="132"/>
                    <a:pt x="125" y="132"/>
                  </a:cubicBezTo>
                  <a:cubicBezTo>
                    <a:pt x="136" y="132"/>
                    <a:pt x="140" y="144"/>
                    <a:pt x="140" y="144"/>
                  </a:cubicBezTo>
                  <a:cubicBezTo>
                    <a:pt x="152" y="180"/>
                    <a:pt x="152" y="180"/>
                    <a:pt x="152" y="180"/>
                  </a:cubicBezTo>
                  <a:cubicBezTo>
                    <a:pt x="36" y="180"/>
                    <a:pt x="36" y="180"/>
                    <a:pt x="36" y="180"/>
                  </a:cubicBezTo>
                  <a:cubicBezTo>
                    <a:pt x="51" y="144"/>
                    <a:pt x="51" y="144"/>
                    <a:pt x="51" y="144"/>
                  </a:cubicBezTo>
                  <a:cubicBezTo>
                    <a:pt x="51" y="144"/>
                    <a:pt x="54" y="132"/>
                    <a:pt x="65" y="132"/>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3388683" y="3647038"/>
            <a:ext cx="1184933" cy="1464128"/>
            <a:chOff x="3388683" y="3456215"/>
            <a:chExt cx="1184933" cy="1464128"/>
          </a:xfrm>
        </p:grpSpPr>
        <p:sp>
          <p:nvSpPr>
            <p:cNvPr id="21" name="Freeform 9"/>
            <p:cNvSpPr/>
            <p:nvPr/>
          </p:nvSpPr>
          <p:spPr bwMode="auto">
            <a:xfrm>
              <a:off x="3388683" y="3456215"/>
              <a:ext cx="1184933" cy="1464128"/>
            </a:xfrm>
            <a:custGeom>
              <a:avLst/>
              <a:gdLst>
                <a:gd name="T0" fmla="*/ 6 w 116"/>
                <a:gd name="T1" fmla="*/ 122 h 141"/>
                <a:gd name="T2" fmla="*/ 0 w 116"/>
                <a:gd name="T3" fmla="*/ 89 h 141"/>
                <a:gd name="T4" fmla="*/ 8 w 116"/>
                <a:gd name="T5" fmla="*/ 82 h 141"/>
                <a:gd name="T6" fmla="*/ 25 w 116"/>
                <a:gd name="T7" fmla="*/ 70 h 141"/>
                <a:gd name="T8" fmla="*/ 8 w 116"/>
                <a:gd name="T9" fmla="*/ 58 h 141"/>
                <a:gd name="T10" fmla="*/ 0 w 116"/>
                <a:gd name="T11" fmla="*/ 52 h 141"/>
                <a:gd name="T12" fmla="*/ 6 w 116"/>
                <a:gd name="T13" fmla="*/ 19 h 141"/>
                <a:gd name="T14" fmla="*/ 40 w 116"/>
                <a:gd name="T15" fmla="*/ 25 h 141"/>
                <a:gd name="T16" fmla="*/ 46 w 116"/>
                <a:gd name="T17" fmla="*/ 17 h 141"/>
                <a:gd name="T18" fmla="*/ 58 w 116"/>
                <a:gd name="T19" fmla="*/ 0 h 141"/>
                <a:gd name="T20" fmla="*/ 70 w 116"/>
                <a:gd name="T21" fmla="*/ 17 h 141"/>
                <a:gd name="T22" fmla="*/ 77 w 116"/>
                <a:gd name="T23" fmla="*/ 25 h 141"/>
                <a:gd name="T24" fmla="*/ 110 w 116"/>
                <a:gd name="T25" fmla="*/ 19 h 141"/>
                <a:gd name="T26" fmla="*/ 116 w 116"/>
                <a:gd name="T27" fmla="*/ 52 h 141"/>
                <a:gd name="T28" fmla="*/ 108 w 116"/>
                <a:gd name="T29" fmla="*/ 58 h 141"/>
                <a:gd name="T30" fmla="*/ 91 w 116"/>
                <a:gd name="T31" fmla="*/ 70 h 141"/>
                <a:gd name="T32" fmla="*/ 108 w 116"/>
                <a:gd name="T33" fmla="*/ 82 h 141"/>
                <a:gd name="T34" fmla="*/ 116 w 116"/>
                <a:gd name="T35" fmla="*/ 89 h 141"/>
                <a:gd name="T36" fmla="*/ 110 w 116"/>
                <a:gd name="T37" fmla="*/ 122 h 141"/>
                <a:gd name="T38" fmla="*/ 77 w 116"/>
                <a:gd name="T39" fmla="*/ 115 h 141"/>
                <a:gd name="T40" fmla="*/ 70 w 116"/>
                <a:gd name="T41" fmla="*/ 124 h 141"/>
                <a:gd name="T42" fmla="*/ 58 w 116"/>
                <a:gd name="T43" fmla="*/ 141 h 141"/>
                <a:gd name="T44" fmla="*/ 46 w 116"/>
                <a:gd name="T45" fmla="*/ 124 h 141"/>
                <a:gd name="T46" fmla="*/ 40 w 116"/>
                <a:gd name="T47" fmla="*/ 115 h 141"/>
                <a:gd name="T48" fmla="*/ 6 w 116"/>
                <a:gd name="T49" fmla="*/ 12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6" h="141">
                  <a:moveTo>
                    <a:pt x="6" y="122"/>
                  </a:moveTo>
                  <a:cubicBezTo>
                    <a:pt x="0" y="108"/>
                    <a:pt x="0" y="95"/>
                    <a:pt x="0" y="89"/>
                  </a:cubicBezTo>
                  <a:cubicBezTo>
                    <a:pt x="0" y="84"/>
                    <a:pt x="3" y="78"/>
                    <a:pt x="8" y="82"/>
                  </a:cubicBezTo>
                  <a:cubicBezTo>
                    <a:pt x="12" y="85"/>
                    <a:pt x="25" y="91"/>
                    <a:pt x="25" y="70"/>
                  </a:cubicBezTo>
                  <a:cubicBezTo>
                    <a:pt x="25" y="49"/>
                    <a:pt x="12" y="55"/>
                    <a:pt x="8" y="58"/>
                  </a:cubicBezTo>
                  <a:cubicBezTo>
                    <a:pt x="3" y="62"/>
                    <a:pt x="0" y="56"/>
                    <a:pt x="0" y="52"/>
                  </a:cubicBezTo>
                  <a:cubicBezTo>
                    <a:pt x="0" y="46"/>
                    <a:pt x="0" y="33"/>
                    <a:pt x="6" y="19"/>
                  </a:cubicBezTo>
                  <a:cubicBezTo>
                    <a:pt x="21" y="24"/>
                    <a:pt x="33" y="25"/>
                    <a:pt x="40" y="25"/>
                  </a:cubicBezTo>
                  <a:cubicBezTo>
                    <a:pt x="44" y="25"/>
                    <a:pt x="50" y="22"/>
                    <a:pt x="46" y="17"/>
                  </a:cubicBezTo>
                  <a:cubicBezTo>
                    <a:pt x="43" y="13"/>
                    <a:pt x="37" y="0"/>
                    <a:pt x="58" y="0"/>
                  </a:cubicBezTo>
                  <a:cubicBezTo>
                    <a:pt x="79" y="0"/>
                    <a:pt x="73" y="13"/>
                    <a:pt x="70" y="17"/>
                  </a:cubicBezTo>
                  <a:cubicBezTo>
                    <a:pt x="66" y="22"/>
                    <a:pt x="72" y="25"/>
                    <a:pt x="77" y="25"/>
                  </a:cubicBezTo>
                  <a:cubicBezTo>
                    <a:pt x="83" y="25"/>
                    <a:pt x="96" y="24"/>
                    <a:pt x="110" y="19"/>
                  </a:cubicBezTo>
                  <a:cubicBezTo>
                    <a:pt x="116" y="33"/>
                    <a:pt x="116" y="46"/>
                    <a:pt x="116" y="52"/>
                  </a:cubicBezTo>
                  <a:cubicBezTo>
                    <a:pt x="116" y="56"/>
                    <a:pt x="113" y="62"/>
                    <a:pt x="108" y="58"/>
                  </a:cubicBezTo>
                  <a:cubicBezTo>
                    <a:pt x="104" y="55"/>
                    <a:pt x="91" y="49"/>
                    <a:pt x="91" y="70"/>
                  </a:cubicBezTo>
                  <a:cubicBezTo>
                    <a:pt x="91" y="91"/>
                    <a:pt x="104" y="85"/>
                    <a:pt x="108" y="82"/>
                  </a:cubicBezTo>
                  <a:cubicBezTo>
                    <a:pt x="113" y="78"/>
                    <a:pt x="116" y="84"/>
                    <a:pt x="116" y="89"/>
                  </a:cubicBezTo>
                  <a:cubicBezTo>
                    <a:pt x="116" y="95"/>
                    <a:pt x="116" y="108"/>
                    <a:pt x="110" y="122"/>
                  </a:cubicBezTo>
                  <a:cubicBezTo>
                    <a:pt x="96" y="116"/>
                    <a:pt x="83" y="115"/>
                    <a:pt x="77" y="115"/>
                  </a:cubicBezTo>
                  <a:cubicBezTo>
                    <a:pt x="72" y="115"/>
                    <a:pt x="66" y="119"/>
                    <a:pt x="70" y="124"/>
                  </a:cubicBezTo>
                  <a:cubicBezTo>
                    <a:pt x="73" y="127"/>
                    <a:pt x="79" y="141"/>
                    <a:pt x="58" y="141"/>
                  </a:cubicBezTo>
                  <a:cubicBezTo>
                    <a:pt x="37" y="141"/>
                    <a:pt x="43" y="127"/>
                    <a:pt x="46" y="124"/>
                  </a:cubicBezTo>
                  <a:cubicBezTo>
                    <a:pt x="50" y="119"/>
                    <a:pt x="44" y="115"/>
                    <a:pt x="40" y="115"/>
                  </a:cubicBezTo>
                  <a:cubicBezTo>
                    <a:pt x="33" y="115"/>
                    <a:pt x="21" y="116"/>
                    <a:pt x="6" y="122"/>
                  </a:cubicBezTo>
                  <a:close/>
                </a:path>
              </a:pathLst>
            </a:custGeom>
            <a:solidFill>
              <a:srgbClr val="0D4960"/>
            </a:solidFill>
            <a:ln>
              <a:noFill/>
            </a:ln>
            <a:effectLst>
              <a:outerShdw blurRad="63500" algn="c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22" name="Freeform 10"/>
            <p:cNvSpPr>
              <a:spLocks noEditPoints="1"/>
            </p:cNvSpPr>
            <p:nvPr/>
          </p:nvSpPr>
          <p:spPr bwMode="auto">
            <a:xfrm>
              <a:off x="3841504" y="4054526"/>
              <a:ext cx="279291" cy="267507"/>
            </a:xfrm>
            <a:custGeom>
              <a:avLst/>
              <a:gdLst>
                <a:gd name="T0" fmla="*/ 180 w 200"/>
                <a:gd name="T1" fmla="*/ 8 h 192"/>
                <a:gd name="T2" fmla="*/ 200 w 200"/>
                <a:gd name="T3" fmla="*/ 28 h 192"/>
                <a:gd name="T4" fmla="*/ 180 w 200"/>
                <a:gd name="T5" fmla="*/ 56 h 192"/>
                <a:gd name="T6" fmla="*/ 200 w 200"/>
                <a:gd name="T7" fmla="*/ 156 h 192"/>
                <a:gd name="T8" fmla="*/ 180 w 200"/>
                <a:gd name="T9" fmla="*/ 164 h 192"/>
                <a:gd name="T10" fmla="*/ 200 w 200"/>
                <a:gd name="T11" fmla="*/ 184 h 192"/>
                <a:gd name="T12" fmla="*/ 0 w 200"/>
                <a:gd name="T13" fmla="*/ 192 h 192"/>
                <a:gd name="T14" fmla="*/ 20 w 200"/>
                <a:gd name="T15" fmla="*/ 184 h 192"/>
                <a:gd name="T16" fmla="*/ 0 w 200"/>
                <a:gd name="T17" fmla="*/ 164 h 192"/>
                <a:gd name="T18" fmla="*/ 4 w 200"/>
                <a:gd name="T19" fmla="*/ 156 h 192"/>
                <a:gd name="T20" fmla="*/ 24 w 200"/>
                <a:gd name="T21" fmla="*/ 52 h 192"/>
                <a:gd name="T22" fmla="*/ 0 w 200"/>
                <a:gd name="T23" fmla="*/ 36 h 192"/>
                <a:gd name="T24" fmla="*/ 20 w 200"/>
                <a:gd name="T25" fmla="*/ 28 h 192"/>
                <a:gd name="T26" fmla="*/ 0 w 200"/>
                <a:gd name="T27" fmla="*/ 8 h 192"/>
                <a:gd name="T28" fmla="*/ 200 w 200"/>
                <a:gd name="T29" fmla="*/ 0 h 192"/>
                <a:gd name="T30" fmla="*/ 132 w 200"/>
                <a:gd name="T31" fmla="*/ 184 h 192"/>
                <a:gd name="T32" fmla="*/ 164 w 200"/>
                <a:gd name="T33" fmla="*/ 164 h 192"/>
                <a:gd name="T34" fmla="*/ 132 w 200"/>
                <a:gd name="T35" fmla="*/ 184 h 192"/>
                <a:gd name="T36" fmla="*/ 116 w 200"/>
                <a:gd name="T37" fmla="*/ 184 h 192"/>
                <a:gd name="T38" fmla="*/ 84 w 200"/>
                <a:gd name="T39" fmla="*/ 164 h 192"/>
                <a:gd name="T40" fmla="*/ 36 w 200"/>
                <a:gd name="T41" fmla="*/ 184 h 192"/>
                <a:gd name="T42" fmla="*/ 68 w 200"/>
                <a:gd name="T43" fmla="*/ 164 h 192"/>
                <a:gd name="T44" fmla="*/ 36 w 200"/>
                <a:gd name="T45" fmla="*/ 184 h 192"/>
                <a:gd name="T46" fmla="*/ 36 w 200"/>
                <a:gd name="T47" fmla="*/ 8 h 192"/>
                <a:gd name="T48" fmla="*/ 68 w 200"/>
                <a:gd name="T49" fmla="*/ 28 h 192"/>
                <a:gd name="T50" fmla="*/ 116 w 200"/>
                <a:gd name="T51" fmla="*/ 8 h 192"/>
                <a:gd name="T52" fmla="*/ 84 w 200"/>
                <a:gd name="T53" fmla="*/ 28 h 192"/>
                <a:gd name="T54" fmla="*/ 116 w 200"/>
                <a:gd name="T55" fmla="*/ 8 h 192"/>
                <a:gd name="T56" fmla="*/ 132 w 200"/>
                <a:gd name="T57" fmla="*/ 8 h 192"/>
                <a:gd name="T58" fmla="*/ 164 w 200"/>
                <a:gd name="T59" fmla="*/ 28 h 192"/>
                <a:gd name="T60" fmla="*/ 168 w 200"/>
                <a:gd name="T61" fmla="*/ 56 h 192"/>
                <a:gd name="T62" fmla="*/ 56 w 200"/>
                <a:gd name="T63" fmla="*/ 36 h 192"/>
                <a:gd name="T64" fmla="*/ 36 w 200"/>
                <a:gd name="T65" fmla="*/ 136 h 192"/>
                <a:gd name="T66" fmla="*/ 148 w 200"/>
                <a:gd name="T67" fmla="*/ 156 h 192"/>
                <a:gd name="T68" fmla="*/ 168 w 200"/>
                <a:gd name="T69" fmla="*/ 56 h 192"/>
                <a:gd name="T70" fmla="*/ 49 w 200"/>
                <a:gd name="T71" fmla="*/ 98 h 192"/>
                <a:gd name="T72" fmla="*/ 157 w 200"/>
                <a:gd name="T73" fmla="*/ 98 h 192"/>
                <a:gd name="T74" fmla="*/ 92 w 200"/>
                <a:gd name="T75" fmla="*/ 64 h 192"/>
                <a:gd name="T76" fmla="*/ 131 w 200"/>
                <a:gd name="T77" fmla="*/ 9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0" h="192">
                  <a:moveTo>
                    <a:pt x="200" y="8"/>
                  </a:moveTo>
                  <a:cubicBezTo>
                    <a:pt x="180" y="8"/>
                    <a:pt x="180" y="8"/>
                    <a:pt x="180" y="8"/>
                  </a:cubicBezTo>
                  <a:cubicBezTo>
                    <a:pt x="180" y="28"/>
                    <a:pt x="180" y="28"/>
                    <a:pt x="180" y="28"/>
                  </a:cubicBezTo>
                  <a:cubicBezTo>
                    <a:pt x="200" y="28"/>
                    <a:pt x="200" y="28"/>
                    <a:pt x="200" y="28"/>
                  </a:cubicBezTo>
                  <a:cubicBezTo>
                    <a:pt x="200" y="36"/>
                    <a:pt x="200" y="36"/>
                    <a:pt x="200" y="36"/>
                  </a:cubicBezTo>
                  <a:cubicBezTo>
                    <a:pt x="189" y="36"/>
                    <a:pt x="180" y="45"/>
                    <a:pt x="180" y="56"/>
                  </a:cubicBezTo>
                  <a:cubicBezTo>
                    <a:pt x="180" y="136"/>
                    <a:pt x="180" y="136"/>
                    <a:pt x="180" y="136"/>
                  </a:cubicBezTo>
                  <a:cubicBezTo>
                    <a:pt x="180" y="147"/>
                    <a:pt x="189" y="156"/>
                    <a:pt x="200" y="156"/>
                  </a:cubicBezTo>
                  <a:cubicBezTo>
                    <a:pt x="200" y="164"/>
                    <a:pt x="200" y="164"/>
                    <a:pt x="200" y="164"/>
                  </a:cubicBezTo>
                  <a:cubicBezTo>
                    <a:pt x="180" y="164"/>
                    <a:pt x="180" y="164"/>
                    <a:pt x="180" y="164"/>
                  </a:cubicBezTo>
                  <a:cubicBezTo>
                    <a:pt x="180" y="184"/>
                    <a:pt x="180" y="184"/>
                    <a:pt x="180" y="184"/>
                  </a:cubicBezTo>
                  <a:cubicBezTo>
                    <a:pt x="200" y="184"/>
                    <a:pt x="200" y="184"/>
                    <a:pt x="200" y="184"/>
                  </a:cubicBezTo>
                  <a:cubicBezTo>
                    <a:pt x="200" y="192"/>
                    <a:pt x="200" y="192"/>
                    <a:pt x="200" y="192"/>
                  </a:cubicBezTo>
                  <a:cubicBezTo>
                    <a:pt x="0" y="192"/>
                    <a:pt x="0" y="192"/>
                    <a:pt x="0" y="192"/>
                  </a:cubicBezTo>
                  <a:cubicBezTo>
                    <a:pt x="0" y="184"/>
                    <a:pt x="0" y="184"/>
                    <a:pt x="0" y="184"/>
                  </a:cubicBezTo>
                  <a:cubicBezTo>
                    <a:pt x="20" y="184"/>
                    <a:pt x="20" y="184"/>
                    <a:pt x="20" y="184"/>
                  </a:cubicBezTo>
                  <a:cubicBezTo>
                    <a:pt x="20" y="164"/>
                    <a:pt x="20" y="164"/>
                    <a:pt x="20" y="164"/>
                  </a:cubicBezTo>
                  <a:cubicBezTo>
                    <a:pt x="0" y="164"/>
                    <a:pt x="0" y="164"/>
                    <a:pt x="0" y="164"/>
                  </a:cubicBezTo>
                  <a:cubicBezTo>
                    <a:pt x="0" y="156"/>
                    <a:pt x="0" y="156"/>
                    <a:pt x="0" y="156"/>
                  </a:cubicBezTo>
                  <a:cubicBezTo>
                    <a:pt x="4" y="156"/>
                    <a:pt x="4" y="156"/>
                    <a:pt x="4" y="156"/>
                  </a:cubicBezTo>
                  <a:cubicBezTo>
                    <a:pt x="15" y="156"/>
                    <a:pt x="24" y="147"/>
                    <a:pt x="24" y="136"/>
                  </a:cubicBezTo>
                  <a:cubicBezTo>
                    <a:pt x="24" y="52"/>
                    <a:pt x="24" y="52"/>
                    <a:pt x="24" y="52"/>
                  </a:cubicBezTo>
                  <a:cubicBezTo>
                    <a:pt x="24" y="41"/>
                    <a:pt x="15" y="36"/>
                    <a:pt x="4" y="36"/>
                  </a:cubicBezTo>
                  <a:cubicBezTo>
                    <a:pt x="0" y="36"/>
                    <a:pt x="0" y="36"/>
                    <a:pt x="0" y="36"/>
                  </a:cubicBezTo>
                  <a:cubicBezTo>
                    <a:pt x="0" y="28"/>
                    <a:pt x="0" y="28"/>
                    <a:pt x="0" y="28"/>
                  </a:cubicBezTo>
                  <a:cubicBezTo>
                    <a:pt x="20" y="28"/>
                    <a:pt x="20" y="28"/>
                    <a:pt x="20" y="28"/>
                  </a:cubicBezTo>
                  <a:cubicBezTo>
                    <a:pt x="20" y="8"/>
                    <a:pt x="20" y="8"/>
                    <a:pt x="20" y="8"/>
                  </a:cubicBezTo>
                  <a:cubicBezTo>
                    <a:pt x="0" y="8"/>
                    <a:pt x="0" y="8"/>
                    <a:pt x="0" y="8"/>
                  </a:cubicBezTo>
                  <a:cubicBezTo>
                    <a:pt x="0" y="0"/>
                    <a:pt x="0" y="0"/>
                    <a:pt x="0" y="0"/>
                  </a:cubicBezTo>
                  <a:cubicBezTo>
                    <a:pt x="200" y="0"/>
                    <a:pt x="200" y="0"/>
                    <a:pt x="200" y="0"/>
                  </a:cubicBezTo>
                  <a:lnTo>
                    <a:pt x="200" y="8"/>
                  </a:lnTo>
                  <a:close/>
                  <a:moveTo>
                    <a:pt x="132" y="184"/>
                  </a:moveTo>
                  <a:cubicBezTo>
                    <a:pt x="164" y="184"/>
                    <a:pt x="164" y="184"/>
                    <a:pt x="164" y="184"/>
                  </a:cubicBezTo>
                  <a:cubicBezTo>
                    <a:pt x="164" y="164"/>
                    <a:pt x="164" y="164"/>
                    <a:pt x="164" y="164"/>
                  </a:cubicBezTo>
                  <a:cubicBezTo>
                    <a:pt x="132" y="164"/>
                    <a:pt x="132" y="164"/>
                    <a:pt x="132" y="164"/>
                  </a:cubicBezTo>
                  <a:lnTo>
                    <a:pt x="132" y="184"/>
                  </a:lnTo>
                  <a:close/>
                  <a:moveTo>
                    <a:pt x="84" y="184"/>
                  </a:moveTo>
                  <a:cubicBezTo>
                    <a:pt x="116" y="184"/>
                    <a:pt x="116" y="184"/>
                    <a:pt x="116" y="184"/>
                  </a:cubicBezTo>
                  <a:cubicBezTo>
                    <a:pt x="116" y="164"/>
                    <a:pt x="116" y="164"/>
                    <a:pt x="116" y="164"/>
                  </a:cubicBezTo>
                  <a:cubicBezTo>
                    <a:pt x="84" y="164"/>
                    <a:pt x="84" y="164"/>
                    <a:pt x="84" y="164"/>
                  </a:cubicBezTo>
                  <a:lnTo>
                    <a:pt x="84" y="184"/>
                  </a:lnTo>
                  <a:close/>
                  <a:moveTo>
                    <a:pt x="36" y="184"/>
                  </a:moveTo>
                  <a:cubicBezTo>
                    <a:pt x="68" y="184"/>
                    <a:pt x="68" y="184"/>
                    <a:pt x="68" y="184"/>
                  </a:cubicBezTo>
                  <a:cubicBezTo>
                    <a:pt x="68" y="164"/>
                    <a:pt x="68" y="164"/>
                    <a:pt x="68" y="164"/>
                  </a:cubicBezTo>
                  <a:cubicBezTo>
                    <a:pt x="36" y="164"/>
                    <a:pt x="36" y="164"/>
                    <a:pt x="36" y="164"/>
                  </a:cubicBezTo>
                  <a:lnTo>
                    <a:pt x="36" y="184"/>
                  </a:lnTo>
                  <a:close/>
                  <a:moveTo>
                    <a:pt x="68" y="8"/>
                  </a:moveTo>
                  <a:cubicBezTo>
                    <a:pt x="36" y="8"/>
                    <a:pt x="36" y="8"/>
                    <a:pt x="36" y="8"/>
                  </a:cubicBezTo>
                  <a:cubicBezTo>
                    <a:pt x="36" y="28"/>
                    <a:pt x="36" y="28"/>
                    <a:pt x="36" y="28"/>
                  </a:cubicBezTo>
                  <a:cubicBezTo>
                    <a:pt x="68" y="28"/>
                    <a:pt x="68" y="28"/>
                    <a:pt x="68" y="28"/>
                  </a:cubicBezTo>
                  <a:lnTo>
                    <a:pt x="68" y="8"/>
                  </a:lnTo>
                  <a:close/>
                  <a:moveTo>
                    <a:pt x="116" y="8"/>
                  </a:moveTo>
                  <a:cubicBezTo>
                    <a:pt x="84" y="8"/>
                    <a:pt x="84" y="8"/>
                    <a:pt x="84" y="8"/>
                  </a:cubicBezTo>
                  <a:cubicBezTo>
                    <a:pt x="84" y="28"/>
                    <a:pt x="84" y="28"/>
                    <a:pt x="84" y="28"/>
                  </a:cubicBezTo>
                  <a:cubicBezTo>
                    <a:pt x="116" y="28"/>
                    <a:pt x="116" y="28"/>
                    <a:pt x="116" y="28"/>
                  </a:cubicBezTo>
                  <a:lnTo>
                    <a:pt x="116" y="8"/>
                  </a:lnTo>
                  <a:close/>
                  <a:moveTo>
                    <a:pt x="164" y="8"/>
                  </a:moveTo>
                  <a:cubicBezTo>
                    <a:pt x="132" y="8"/>
                    <a:pt x="132" y="8"/>
                    <a:pt x="132" y="8"/>
                  </a:cubicBezTo>
                  <a:cubicBezTo>
                    <a:pt x="132" y="28"/>
                    <a:pt x="132" y="28"/>
                    <a:pt x="132" y="28"/>
                  </a:cubicBezTo>
                  <a:cubicBezTo>
                    <a:pt x="164" y="28"/>
                    <a:pt x="164" y="28"/>
                    <a:pt x="164" y="28"/>
                  </a:cubicBezTo>
                  <a:lnTo>
                    <a:pt x="164" y="8"/>
                  </a:lnTo>
                  <a:close/>
                  <a:moveTo>
                    <a:pt x="168" y="56"/>
                  </a:moveTo>
                  <a:cubicBezTo>
                    <a:pt x="168" y="45"/>
                    <a:pt x="159" y="36"/>
                    <a:pt x="148" y="36"/>
                  </a:cubicBezTo>
                  <a:cubicBezTo>
                    <a:pt x="56" y="36"/>
                    <a:pt x="56" y="36"/>
                    <a:pt x="56" y="36"/>
                  </a:cubicBezTo>
                  <a:cubicBezTo>
                    <a:pt x="45" y="36"/>
                    <a:pt x="36" y="41"/>
                    <a:pt x="36" y="52"/>
                  </a:cubicBezTo>
                  <a:cubicBezTo>
                    <a:pt x="36" y="136"/>
                    <a:pt x="36" y="136"/>
                    <a:pt x="36" y="136"/>
                  </a:cubicBezTo>
                  <a:cubicBezTo>
                    <a:pt x="36" y="147"/>
                    <a:pt x="45" y="156"/>
                    <a:pt x="56" y="156"/>
                  </a:cubicBezTo>
                  <a:cubicBezTo>
                    <a:pt x="148" y="156"/>
                    <a:pt x="148" y="156"/>
                    <a:pt x="148" y="156"/>
                  </a:cubicBezTo>
                  <a:cubicBezTo>
                    <a:pt x="159" y="156"/>
                    <a:pt x="168" y="147"/>
                    <a:pt x="168" y="136"/>
                  </a:cubicBezTo>
                  <a:lnTo>
                    <a:pt x="168" y="56"/>
                  </a:lnTo>
                  <a:close/>
                  <a:moveTo>
                    <a:pt x="103" y="151"/>
                  </a:moveTo>
                  <a:cubicBezTo>
                    <a:pt x="73" y="151"/>
                    <a:pt x="49" y="128"/>
                    <a:pt x="49" y="98"/>
                  </a:cubicBezTo>
                  <a:cubicBezTo>
                    <a:pt x="49" y="68"/>
                    <a:pt x="73" y="44"/>
                    <a:pt x="103" y="44"/>
                  </a:cubicBezTo>
                  <a:cubicBezTo>
                    <a:pt x="133" y="44"/>
                    <a:pt x="157" y="68"/>
                    <a:pt x="157" y="98"/>
                  </a:cubicBezTo>
                  <a:cubicBezTo>
                    <a:pt x="157" y="128"/>
                    <a:pt x="133" y="151"/>
                    <a:pt x="103" y="151"/>
                  </a:cubicBezTo>
                  <a:close/>
                  <a:moveTo>
                    <a:pt x="92" y="64"/>
                  </a:moveTo>
                  <a:cubicBezTo>
                    <a:pt x="92" y="127"/>
                    <a:pt x="92" y="127"/>
                    <a:pt x="92" y="127"/>
                  </a:cubicBezTo>
                  <a:cubicBezTo>
                    <a:pt x="131" y="95"/>
                    <a:pt x="131" y="95"/>
                    <a:pt x="131" y="95"/>
                  </a:cubicBezTo>
                  <a:lnTo>
                    <a:pt x="92" y="6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23" name="组合 22"/>
          <p:cNvGrpSpPr/>
          <p:nvPr/>
        </p:nvGrpSpPr>
        <p:grpSpPr>
          <a:xfrm>
            <a:off x="6433453" y="3772346"/>
            <a:ext cx="1439946" cy="1204718"/>
            <a:chOff x="6433453" y="3581523"/>
            <a:chExt cx="1439946" cy="1204718"/>
          </a:xfrm>
        </p:grpSpPr>
        <p:sp>
          <p:nvSpPr>
            <p:cNvPr id="24" name="Freeform 6"/>
            <p:cNvSpPr/>
            <p:nvPr/>
          </p:nvSpPr>
          <p:spPr bwMode="auto">
            <a:xfrm>
              <a:off x="6433453" y="3581523"/>
              <a:ext cx="1439946" cy="1204718"/>
            </a:xfrm>
            <a:custGeom>
              <a:avLst/>
              <a:gdLst>
                <a:gd name="T0" fmla="*/ 122 w 141"/>
                <a:gd name="T1" fmla="*/ 7 h 116"/>
                <a:gd name="T2" fmla="*/ 89 w 141"/>
                <a:gd name="T3" fmla="*/ 0 h 116"/>
                <a:gd name="T4" fmla="*/ 82 w 141"/>
                <a:gd name="T5" fmla="*/ 8 h 116"/>
                <a:gd name="T6" fmla="*/ 70 w 141"/>
                <a:gd name="T7" fmla="*/ 25 h 116"/>
                <a:gd name="T8" fmla="*/ 58 w 141"/>
                <a:gd name="T9" fmla="*/ 8 h 116"/>
                <a:gd name="T10" fmla="*/ 52 w 141"/>
                <a:gd name="T11" fmla="*/ 0 h 116"/>
                <a:gd name="T12" fmla="*/ 18 w 141"/>
                <a:gd name="T13" fmla="*/ 7 h 116"/>
                <a:gd name="T14" fmla="*/ 25 w 141"/>
                <a:gd name="T15" fmla="*/ 40 h 116"/>
                <a:gd name="T16" fmla="*/ 17 w 141"/>
                <a:gd name="T17" fmla="*/ 46 h 116"/>
                <a:gd name="T18" fmla="*/ 0 w 141"/>
                <a:gd name="T19" fmla="*/ 58 h 116"/>
                <a:gd name="T20" fmla="*/ 17 w 141"/>
                <a:gd name="T21" fmla="*/ 70 h 116"/>
                <a:gd name="T22" fmla="*/ 25 w 141"/>
                <a:gd name="T23" fmla="*/ 77 h 116"/>
                <a:gd name="T24" fmla="*/ 18 w 141"/>
                <a:gd name="T25" fmla="*/ 110 h 116"/>
                <a:gd name="T26" fmla="*/ 52 w 141"/>
                <a:gd name="T27" fmla="*/ 116 h 116"/>
                <a:gd name="T28" fmla="*/ 58 w 141"/>
                <a:gd name="T29" fmla="*/ 108 h 116"/>
                <a:gd name="T30" fmla="*/ 70 w 141"/>
                <a:gd name="T31" fmla="*/ 91 h 116"/>
                <a:gd name="T32" fmla="*/ 82 w 141"/>
                <a:gd name="T33" fmla="*/ 108 h 116"/>
                <a:gd name="T34" fmla="*/ 89 w 141"/>
                <a:gd name="T35" fmla="*/ 116 h 116"/>
                <a:gd name="T36" fmla="*/ 122 w 141"/>
                <a:gd name="T37" fmla="*/ 110 h 116"/>
                <a:gd name="T38" fmla="*/ 115 w 141"/>
                <a:gd name="T39" fmla="*/ 77 h 116"/>
                <a:gd name="T40" fmla="*/ 124 w 141"/>
                <a:gd name="T41" fmla="*/ 70 h 116"/>
                <a:gd name="T42" fmla="*/ 141 w 141"/>
                <a:gd name="T43" fmla="*/ 58 h 116"/>
                <a:gd name="T44" fmla="*/ 124 w 141"/>
                <a:gd name="T45" fmla="*/ 46 h 116"/>
                <a:gd name="T46" fmla="*/ 115 w 141"/>
                <a:gd name="T47" fmla="*/ 40 h 116"/>
                <a:gd name="T48" fmla="*/ 122 w 141"/>
                <a:gd name="T49" fmla="*/ 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1" h="116">
                  <a:moveTo>
                    <a:pt x="122" y="7"/>
                  </a:moveTo>
                  <a:cubicBezTo>
                    <a:pt x="108" y="1"/>
                    <a:pt x="95" y="0"/>
                    <a:pt x="89" y="0"/>
                  </a:cubicBezTo>
                  <a:cubicBezTo>
                    <a:pt x="84" y="0"/>
                    <a:pt x="78" y="3"/>
                    <a:pt x="82" y="8"/>
                  </a:cubicBezTo>
                  <a:cubicBezTo>
                    <a:pt x="85" y="12"/>
                    <a:pt x="91" y="25"/>
                    <a:pt x="70" y="25"/>
                  </a:cubicBezTo>
                  <a:cubicBezTo>
                    <a:pt x="49" y="25"/>
                    <a:pt x="55" y="12"/>
                    <a:pt x="58" y="8"/>
                  </a:cubicBezTo>
                  <a:cubicBezTo>
                    <a:pt x="62" y="3"/>
                    <a:pt x="56" y="0"/>
                    <a:pt x="52" y="0"/>
                  </a:cubicBezTo>
                  <a:cubicBezTo>
                    <a:pt x="46" y="0"/>
                    <a:pt x="33" y="1"/>
                    <a:pt x="18" y="7"/>
                  </a:cubicBezTo>
                  <a:cubicBezTo>
                    <a:pt x="24" y="21"/>
                    <a:pt x="25" y="34"/>
                    <a:pt x="25" y="40"/>
                  </a:cubicBezTo>
                  <a:cubicBezTo>
                    <a:pt x="25" y="44"/>
                    <a:pt x="22" y="50"/>
                    <a:pt x="17" y="46"/>
                  </a:cubicBezTo>
                  <a:cubicBezTo>
                    <a:pt x="13" y="43"/>
                    <a:pt x="0" y="37"/>
                    <a:pt x="0" y="58"/>
                  </a:cubicBezTo>
                  <a:cubicBezTo>
                    <a:pt x="0" y="79"/>
                    <a:pt x="13" y="73"/>
                    <a:pt x="17" y="70"/>
                  </a:cubicBezTo>
                  <a:cubicBezTo>
                    <a:pt x="22" y="66"/>
                    <a:pt x="25" y="72"/>
                    <a:pt x="25" y="77"/>
                  </a:cubicBezTo>
                  <a:cubicBezTo>
                    <a:pt x="25" y="83"/>
                    <a:pt x="24" y="96"/>
                    <a:pt x="18" y="110"/>
                  </a:cubicBezTo>
                  <a:cubicBezTo>
                    <a:pt x="33" y="116"/>
                    <a:pt x="46" y="116"/>
                    <a:pt x="52" y="116"/>
                  </a:cubicBezTo>
                  <a:cubicBezTo>
                    <a:pt x="56" y="116"/>
                    <a:pt x="62" y="113"/>
                    <a:pt x="58" y="108"/>
                  </a:cubicBezTo>
                  <a:cubicBezTo>
                    <a:pt x="55" y="104"/>
                    <a:pt x="49" y="91"/>
                    <a:pt x="70" y="91"/>
                  </a:cubicBezTo>
                  <a:cubicBezTo>
                    <a:pt x="91" y="91"/>
                    <a:pt x="85" y="104"/>
                    <a:pt x="82" y="108"/>
                  </a:cubicBezTo>
                  <a:cubicBezTo>
                    <a:pt x="78" y="113"/>
                    <a:pt x="84" y="116"/>
                    <a:pt x="89" y="116"/>
                  </a:cubicBezTo>
                  <a:cubicBezTo>
                    <a:pt x="95" y="116"/>
                    <a:pt x="108" y="116"/>
                    <a:pt x="122" y="110"/>
                  </a:cubicBezTo>
                  <a:cubicBezTo>
                    <a:pt x="116" y="96"/>
                    <a:pt x="115" y="83"/>
                    <a:pt x="115" y="77"/>
                  </a:cubicBezTo>
                  <a:cubicBezTo>
                    <a:pt x="115" y="72"/>
                    <a:pt x="119" y="66"/>
                    <a:pt x="124" y="70"/>
                  </a:cubicBezTo>
                  <a:cubicBezTo>
                    <a:pt x="127" y="73"/>
                    <a:pt x="141" y="79"/>
                    <a:pt x="141" y="58"/>
                  </a:cubicBezTo>
                  <a:cubicBezTo>
                    <a:pt x="141" y="37"/>
                    <a:pt x="127" y="43"/>
                    <a:pt x="124" y="46"/>
                  </a:cubicBezTo>
                  <a:cubicBezTo>
                    <a:pt x="119" y="50"/>
                    <a:pt x="115" y="44"/>
                    <a:pt x="115" y="40"/>
                  </a:cubicBezTo>
                  <a:cubicBezTo>
                    <a:pt x="115" y="34"/>
                    <a:pt x="116" y="21"/>
                    <a:pt x="122" y="7"/>
                  </a:cubicBezTo>
                  <a:close/>
                </a:path>
              </a:pathLst>
            </a:custGeom>
            <a:solidFill>
              <a:srgbClr val="0D4960"/>
            </a:solidFill>
            <a:ln>
              <a:noFill/>
            </a:ln>
            <a:effectLst>
              <a:outerShdw blurRad="63500" algn="c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25" name="Freeform 12"/>
            <p:cNvSpPr>
              <a:spLocks noEditPoints="1"/>
            </p:cNvSpPr>
            <p:nvPr/>
          </p:nvSpPr>
          <p:spPr bwMode="auto">
            <a:xfrm>
              <a:off x="7013780" y="4052780"/>
              <a:ext cx="279292" cy="262204"/>
            </a:xfrm>
            <a:custGeom>
              <a:avLst/>
              <a:gdLst>
                <a:gd name="T0" fmla="*/ 96 w 200"/>
                <a:gd name="T1" fmla="*/ 172 h 188"/>
                <a:gd name="T2" fmla="*/ 96 w 200"/>
                <a:gd name="T3" fmla="*/ 100 h 188"/>
                <a:gd name="T4" fmla="*/ 96 w 200"/>
                <a:gd name="T5" fmla="*/ 105 h 188"/>
                <a:gd name="T6" fmla="*/ 96 w 200"/>
                <a:gd name="T7" fmla="*/ 166 h 188"/>
                <a:gd name="T8" fmla="*/ 96 w 200"/>
                <a:gd name="T9" fmla="*/ 105 h 188"/>
                <a:gd name="T10" fmla="*/ 20 w 200"/>
                <a:gd name="T11" fmla="*/ 96 h 188"/>
                <a:gd name="T12" fmla="*/ 73 w 200"/>
                <a:gd name="T13" fmla="*/ 86 h 188"/>
                <a:gd name="T14" fmla="*/ 80 w 200"/>
                <a:gd name="T15" fmla="*/ 68 h 188"/>
                <a:gd name="T16" fmla="*/ 113 w 200"/>
                <a:gd name="T17" fmla="*/ 75 h 188"/>
                <a:gd name="T18" fmla="*/ 106 w 200"/>
                <a:gd name="T19" fmla="*/ 96 h 188"/>
                <a:gd name="T20" fmla="*/ 186 w 200"/>
                <a:gd name="T21" fmla="*/ 80 h 188"/>
                <a:gd name="T22" fmla="*/ 119 w 200"/>
                <a:gd name="T23" fmla="*/ 60 h 188"/>
                <a:gd name="T24" fmla="*/ 33 w 200"/>
                <a:gd name="T25" fmla="*/ 74 h 188"/>
                <a:gd name="T26" fmla="*/ 6 w 200"/>
                <a:gd name="T27" fmla="*/ 80 h 188"/>
                <a:gd name="T28" fmla="*/ 112 w 200"/>
                <a:gd name="T29" fmla="*/ 136 h 188"/>
                <a:gd name="T30" fmla="*/ 79 w 200"/>
                <a:gd name="T31" fmla="*/ 136 h 188"/>
                <a:gd name="T32" fmla="*/ 26 w 200"/>
                <a:gd name="T33" fmla="*/ 67 h 188"/>
                <a:gd name="T34" fmla="*/ 26 w 200"/>
                <a:gd name="T35" fmla="*/ 53 h 188"/>
                <a:gd name="T36" fmla="*/ 0 w 200"/>
                <a:gd name="T37" fmla="*/ 60 h 188"/>
                <a:gd name="T38" fmla="*/ 26 w 200"/>
                <a:gd name="T39" fmla="*/ 67 h 188"/>
                <a:gd name="T40" fmla="*/ 146 w 200"/>
                <a:gd name="T41" fmla="*/ 0 h 188"/>
                <a:gd name="T42" fmla="*/ 124 w 200"/>
                <a:gd name="T43" fmla="*/ 53 h 188"/>
                <a:gd name="T44" fmla="*/ 179 w 200"/>
                <a:gd name="T45" fmla="*/ 76 h 188"/>
                <a:gd name="T46" fmla="*/ 200 w 200"/>
                <a:gd name="T47" fmla="*/ 20 h 188"/>
                <a:gd name="T48" fmla="*/ 163 w 200"/>
                <a:gd name="T49" fmla="*/ 47 h 188"/>
                <a:gd name="T50" fmla="*/ 163 w 200"/>
                <a:gd name="T51" fmla="*/ 26 h 188"/>
                <a:gd name="T52" fmla="*/ 163 w 200"/>
                <a:gd name="T53" fmla="*/ 47 h 188"/>
                <a:gd name="T54" fmla="*/ 106 w 200"/>
                <a:gd name="T55" fmla="*/ 80 h 188"/>
                <a:gd name="T56" fmla="*/ 86 w 200"/>
                <a:gd name="T57" fmla="*/ 73 h 188"/>
                <a:gd name="T58" fmla="*/ 86 w 200"/>
                <a:gd name="T59" fmla="*/ 87 h 188"/>
                <a:gd name="T60" fmla="*/ 179 w 200"/>
                <a:gd name="T61" fmla="*/ 100 h 188"/>
                <a:gd name="T62" fmla="*/ 140 w 200"/>
                <a:gd name="T63" fmla="*/ 134 h 188"/>
                <a:gd name="T64" fmla="*/ 53 w 200"/>
                <a:gd name="T65" fmla="*/ 134 h 188"/>
                <a:gd name="T66" fmla="*/ 13 w 200"/>
                <a:gd name="T67" fmla="*/ 100 h 188"/>
                <a:gd name="T68" fmla="*/ 3 w 200"/>
                <a:gd name="T69" fmla="*/ 180 h 188"/>
                <a:gd name="T70" fmla="*/ 179 w 200"/>
                <a:gd name="T71" fmla="*/ 188 h 188"/>
                <a:gd name="T72" fmla="*/ 187 w 200"/>
                <a:gd name="T73" fmla="*/ 10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0" h="188">
                  <a:moveTo>
                    <a:pt x="59" y="136"/>
                  </a:moveTo>
                  <a:cubicBezTo>
                    <a:pt x="59" y="156"/>
                    <a:pt x="75" y="172"/>
                    <a:pt x="96" y="172"/>
                  </a:cubicBezTo>
                  <a:cubicBezTo>
                    <a:pt x="116" y="172"/>
                    <a:pt x="132" y="156"/>
                    <a:pt x="132" y="136"/>
                  </a:cubicBezTo>
                  <a:cubicBezTo>
                    <a:pt x="132" y="116"/>
                    <a:pt x="116" y="100"/>
                    <a:pt x="96" y="100"/>
                  </a:cubicBezTo>
                  <a:cubicBezTo>
                    <a:pt x="75" y="100"/>
                    <a:pt x="59" y="116"/>
                    <a:pt x="59" y="136"/>
                  </a:cubicBezTo>
                  <a:close/>
                  <a:moveTo>
                    <a:pt x="96" y="105"/>
                  </a:moveTo>
                  <a:cubicBezTo>
                    <a:pt x="113" y="105"/>
                    <a:pt x="126" y="119"/>
                    <a:pt x="126" y="136"/>
                  </a:cubicBezTo>
                  <a:cubicBezTo>
                    <a:pt x="126" y="152"/>
                    <a:pt x="113" y="166"/>
                    <a:pt x="96" y="166"/>
                  </a:cubicBezTo>
                  <a:cubicBezTo>
                    <a:pt x="79" y="166"/>
                    <a:pt x="66" y="152"/>
                    <a:pt x="66" y="136"/>
                  </a:cubicBezTo>
                  <a:cubicBezTo>
                    <a:pt x="66" y="119"/>
                    <a:pt x="79" y="105"/>
                    <a:pt x="96" y="105"/>
                  </a:cubicBezTo>
                  <a:close/>
                  <a:moveTo>
                    <a:pt x="6" y="80"/>
                  </a:moveTo>
                  <a:cubicBezTo>
                    <a:pt x="6" y="87"/>
                    <a:pt x="12" y="96"/>
                    <a:pt x="20" y="96"/>
                  </a:cubicBezTo>
                  <a:cubicBezTo>
                    <a:pt x="80" y="96"/>
                    <a:pt x="80" y="96"/>
                    <a:pt x="80" y="96"/>
                  </a:cubicBezTo>
                  <a:cubicBezTo>
                    <a:pt x="80" y="96"/>
                    <a:pt x="73" y="93"/>
                    <a:pt x="73" y="86"/>
                  </a:cubicBezTo>
                  <a:cubicBezTo>
                    <a:pt x="73" y="73"/>
                    <a:pt x="73" y="73"/>
                    <a:pt x="73" y="73"/>
                  </a:cubicBezTo>
                  <a:cubicBezTo>
                    <a:pt x="73" y="73"/>
                    <a:pt x="72" y="68"/>
                    <a:pt x="80" y="68"/>
                  </a:cubicBezTo>
                  <a:cubicBezTo>
                    <a:pt x="106" y="68"/>
                    <a:pt x="106" y="68"/>
                    <a:pt x="106" y="68"/>
                  </a:cubicBezTo>
                  <a:cubicBezTo>
                    <a:pt x="106" y="68"/>
                    <a:pt x="113" y="68"/>
                    <a:pt x="113" y="75"/>
                  </a:cubicBezTo>
                  <a:cubicBezTo>
                    <a:pt x="113" y="85"/>
                    <a:pt x="113" y="85"/>
                    <a:pt x="113" y="85"/>
                  </a:cubicBezTo>
                  <a:cubicBezTo>
                    <a:pt x="113" y="85"/>
                    <a:pt x="113" y="96"/>
                    <a:pt x="106" y="96"/>
                  </a:cubicBezTo>
                  <a:cubicBezTo>
                    <a:pt x="173" y="96"/>
                    <a:pt x="173" y="96"/>
                    <a:pt x="173" y="96"/>
                  </a:cubicBezTo>
                  <a:cubicBezTo>
                    <a:pt x="180" y="96"/>
                    <a:pt x="186" y="87"/>
                    <a:pt x="186" y="80"/>
                  </a:cubicBezTo>
                  <a:cubicBezTo>
                    <a:pt x="139" y="80"/>
                    <a:pt x="139" y="80"/>
                    <a:pt x="139" y="80"/>
                  </a:cubicBezTo>
                  <a:cubicBezTo>
                    <a:pt x="139" y="80"/>
                    <a:pt x="119" y="81"/>
                    <a:pt x="119" y="60"/>
                  </a:cubicBezTo>
                  <a:cubicBezTo>
                    <a:pt x="40" y="60"/>
                    <a:pt x="40" y="60"/>
                    <a:pt x="40" y="60"/>
                  </a:cubicBezTo>
                  <a:cubicBezTo>
                    <a:pt x="41" y="67"/>
                    <a:pt x="33" y="74"/>
                    <a:pt x="33" y="74"/>
                  </a:cubicBezTo>
                  <a:cubicBezTo>
                    <a:pt x="6" y="73"/>
                    <a:pt x="6" y="73"/>
                    <a:pt x="6" y="73"/>
                  </a:cubicBezTo>
                  <a:lnTo>
                    <a:pt x="6" y="80"/>
                  </a:lnTo>
                  <a:close/>
                  <a:moveTo>
                    <a:pt x="96" y="152"/>
                  </a:moveTo>
                  <a:cubicBezTo>
                    <a:pt x="105" y="152"/>
                    <a:pt x="112" y="145"/>
                    <a:pt x="112" y="136"/>
                  </a:cubicBezTo>
                  <a:cubicBezTo>
                    <a:pt x="112" y="127"/>
                    <a:pt x="105" y="119"/>
                    <a:pt x="96" y="119"/>
                  </a:cubicBezTo>
                  <a:cubicBezTo>
                    <a:pt x="87" y="119"/>
                    <a:pt x="79" y="127"/>
                    <a:pt x="79" y="136"/>
                  </a:cubicBezTo>
                  <a:cubicBezTo>
                    <a:pt x="79" y="145"/>
                    <a:pt x="87" y="152"/>
                    <a:pt x="96" y="152"/>
                  </a:cubicBezTo>
                  <a:close/>
                  <a:moveTo>
                    <a:pt x="26" y="67"/>
                  </a:moveTo>
                  <a:cubicBezTo>
                    <a:pt x="30" y="67"/>
                    <a:pt x="33" y="64"/>
                    <a:pt x="33" y="60"/>
                  </a:cubicBezTo>
                  <a:cubicBezTo>
                    <a:pt x="33" y="56"/>
                    <a:pt x="30" y="53"/>
                    <a:pt x="26" y="53"/>
                  </a:cubicBezTo>
                  <a:cubicBezTo>
                    <a:pt x="6" y="53"/>
                    <a:pt x="6" y="53"/>
                    <a:pt x="6" y="53"/>
                  </a:cubicBezTo>
                  <a:cubicBezTo>
                    <a:pt x="3" y="53"/>
                    <a:pt x="0" y="56"/>
                    <a:pt x="0" y="60"/>
                  </a:cubicBezTo>
                  <a:cubicBezTo>
                    <a:pt x="0" y="64"/>
                    <a:pt x="3" y="67"/>
                    <a:pt x="6" y="67"/>
                  </a:cubicBezTo>
                  <a:lnTo>
                    <a:pt x="26" y="67"/>
                  </a:lnTo>
                  <a:close/>
                  <a:moveTo>
                    <a:pt x="179" y="0"/>
                  </a:moveTo>
                  <a:cubicBezTo>
                    <a:pt x="146" y="0"/>
                    <a:pt x="146" y="0"/>
                    <a:pt x="146" y="0"/>
                  </a:cubicBezTo>
                  <a:cubicBezTo>
                    <a:pt x="135" y="0"/>
                    <a:pt x="124" y="9"/>
                    <a:pt x="124" y="20"/>
                  </a:cubicBezTo>
                  <a:cubicBezTo>
                    <a:pt x="124" y="53"/>
                    <a:pt x="124" y="53"/>
                    <a:pt x="124" y="53"/>
                  </a:cubicBezTo>
                  <a:cubicBezTo>
                    <a:pt x="124" y="64"/>
                    <a:pt x="135" y="76"/>
                    <a:pt x="146" y="76"/>
                  </a:cubicBezTo>
                  <a:cubicBezTo>
                    <a:pt x="179" y="76"/>
                    <a:pt x="179" y="76"/>
                    <a:pt x="179" y="76"/>
                  </a:cubicBezTo>
                  <a:cubicBezTo>
                    <a:pt x="190" y="76"/>
                    <a:pt x="200" y="64"/>
                    <a:pt x="200" y="53"/>
                  </a:cubicBezTo>
                  <a:cubicBezTo>
                    <a:pt x="200" y="20"/>
                    <a:pt x="200" y="20"/>
                    <a:pt x="200" y="20"/>
                  </a:cubicBezTo>
                  <a:cubicBezTo>
                    <a:pt x="200" y="9"/>
                    <a:pt x="190" y="0"/>
                    <a:pt x="179" y="0"/>
                  </a:cubicBezTo>
                  <a:close/>
                  <a:moveTo>
                    <a:pt x="163" y="47"/>
                  </a:moveTo>
                  <a:cubicBezTo>
                    <a:pt x="157" y="47"/>
                    <a:pt x="152" y="42"/>
                    <a:pt x="152" y="37"/>
                  </a:cubicBezTo>
                  <a:cubicBezTo>
                    <a:pt x="152" y="31"/>
                    <a:pt x="157" y="26"/>
                    <a:pt x="163" y="26"/>
                  </a:cubicBezTo>
                  <a:cubicBezTo>
                    <a:pt x="168" y="26"/>
                    <a:pt x="173" y="31"/>
                    <a:pt x="173" y="37"/>
                  </a:cubicBezTo>
                  <a:cubicBezTo>
                    <a:pt x="173" y="42"/>
                    <a:pt x="168" y="47"/>
                    <a:pt x="163" y="47"/>
                  </a:cubicBezTo>
                  <a:close/>
                  <a:moveTo>
                    <a:pt x="99" y="87"/>
                  </a:moveTo>
                  <a:cubicBezTo>
                    <a:pt x="103" y="87"/>
                    <a:pt x="106" y="84"/>
                    <a:pt x="106" y="80"/>
                  </a:cubicBezTo>
                  <a:cubicBezTo>
                    <a:pt x="106" y="76"/>
                    <a:pt x="103" y="73"/>
                    <a:pt x="99" y="73"/>
                  </a:cubicBezTo>
                  <a:cubicBezTo>
                    <a:pt x="86" y="73"/>
                    <a:pt x="86" y="73"/>
                    <a:pt x="86" y="73"/>
                  </a:cubicBezTo>
                  <a:cubicBezTo>
                    <a:pt x="83" y="73"/>
                    <a:pt x="80" y="76"/>
                    <a:pt x="80" y="80"/>
                  </a:cubicBezTo>
                  <a:cubicBezTo>
                    <a:pt x="80" y="84"/>
                    <a:pt x="83" y="87"/>
                    <a:pt x="86" y="87"/>
                  </a:cubicBezTo>
                  <a:lnTo>
                    <a:pt x="99" y="87"/>
                  </a:lnTo>
                  <a:close/>
                  <a:moveTo>
                    <a:pt x="179" y="100"/>
                  </a:moveTo>
                  <a:cubicBezTo>
                    <a:pt x="120" y="100"/>
                    <a:pt x="120" y="100"/>
                    <a:pt x="120" y="100"/>
                  </a:cubicBezTo>
                  <a:cubicBezTo>
                    <a:pt x="141" y="111"/>
                    <a:pt x="140" y="134"/>
                    <a:pt x="140" y="134"/>
                  </a:cubicBezTo>
                  <a:cubicBezTo>
                    <a:pt x="140" y="170"/>
                    <a:pt x="115" y="180"/>
                    <a:pt x="93" y="180"/>
                  </a:cubicBezTo>
                  <a:cubicBezTo>
                    <a:pt x="71" y="180"/>
                    <a:pt x="53" y="162"/>
                    <a:pt x="53" y="134"/>
                  </a:cubicBezTo>
                  <a:cubicBezTo>
                    <a:pt x="53" y="105"/>
                    <a:pt x="73" y="100"/>
                    <a:pt x="73" y="100"/>
                  </a:cubicBezTo>
                  <a:cubicBezTo>
                    <a:pt x="13" y="100"/>
                    <a:pt x="13" y="100"/>
                    <a:pt x="13" y="100"/>
                  </a:cubicBezTo>
                  <a:cubicBezTo>
                    <a:pt x="9" y="100"/>
                    <a:pt x="3" y="103"/>
                    <a:pt x="3" y="107"/>
                  </a:cubicBezTo>
                  <a:cubicBezTo>
                    <a:pt x="3" y="180"/>
                    <a:pt x="3" y="180"/>
                    <a:pt x="3" y="180"/>
                  </a:cubicBezTo>
                  <a:cubicBezTo>
                    <a:pt x="3" y="183"/>
                    <a:pt x="9" y="188"/>
                    <a:pt x="13" y="188"/>
                  </a:cubicBezTo>
                  <a:cubicBezTo>
                    <a:pt x="179" y="188"/>
                    <a:pt x="179" y="188"/>
                    <a:pt x="179" y="188"/>
                  </a:cubicBezTo>
                  <a:cubicBezTo>
                    <a:pt x="183" y="188"/>
                    <a:pt x="187" y="183"/>
                    <a:pt x="187" y="180"/>
                  </a:cubicBezTo>
                  <a:cubicBezTo>
                    <a:pt x="187" y="107"/>
                    <a:pt x="187" y="107"/>
                    <a:pt x="187" y="107"/>
                  </a:cubicBezTo>
                  <a:cubicBezTo>
                    <a:pt x="187" y="103"/>
                    <a:pt x="183" y="100"/>
                    <a:pt x="179" y="10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26" name="组合 25"/>
          <p:cNvGrpSpPr/>
          <p:nvPr/>
        </p:nvGrpSpPr>
        <p:grpSpPr>
          <a:xfrm>
            <a:off x="7607394" y="3647038"/>
            <a:ext cx="1195924" cy="1464128"/>
            <a:chOff x="7607394" y="3456215"/>
            <a:chExt cx="1195924" cy="1464128"/>
          </a:xfrm>
        </p:grpSpPr>
        <p:sp>
          <p:nvSpPr>
            <p:cNvPr id="27" name="Freeform 8"/>
            <p:cNvSpPr/>
            <p:nvPr/>
          </p:nvSpPr>
          <p:spPr bwMode="auto">
            <a:xfrm>
              <a:off x="7607394" y="3456215"/>
              <a:ext cx="1195924" cy="1464128"/>
            </a:xfrm>
            <a:custGeom>
              <a:avLst/>
              <a:gdLst>
                <a:gd name="T0" fmla="*/ 7 w 117"/>
                <a:gd name="T1" fmla="*/ 122 h 141"/>
                <a:gd name="T2" fmla="*/ 0 w 117"/>
                <a:gd name="T3" fmla="*/ 89 h 141"/>
                <a:gd name="T4" fmla="*/ 9 w 117"/>
                <a:gd name="T5" fmla="*/ 82 h 141"/>
                <a:gd name="T6" fmla="*/ 26 w 117"/>
                <a:gd name="T7" fmla="*/ 70 h 141"/>
                <a:gd name="T8" fmla="*/ 9 w 117"/>
                <a:gd name="T9" fmla="*/ 58 h 141"/>
                <a:gd name="T10" fmla="*/ 0 w 117"/>
                <a:gd name="T11" fmla="*/ 52 h 141"/>
                <a:gd name="T12" fmla="*/ 7 w 117"/>
                <a:gd name="T13" fmla="*/ 19 h 141"/>
                <a:gd name="T14" fmla="*/ 40 w 117"/>
                <a:gd name="T15" fmla="*/ 25 h 141"/>
                <a:gd name="T16" fmla="*/ 46 w 117"/>
                <a:gd name="T17" fmla="*/ 17 h 141"/>
                <a:gd name="T18" fmla="*/ 58 w 117"/>
                <a:gd name="T19" fmla="*/ 0 h 141"/>
                <a:gd name="T20" fmla="*/ 71 w 117"/>
                <a:gd name="T21" fmla="*/ 17 h 141"/>
                <a:gd name="T22" fmla="*/ 77 w 117"/>
                <a:gd name="T23" fmla="*/ 25 h 141"/>
                <a:gd name="T24" fmla="*/ 110 w 117"/>
                <a:gd name="T25" fmla="*/ 19 h 141"/>
                <a:gd name="T26" fmla="*/ 117 w 117"/>
                <a:gd name="T27" fmla="*/ 52 h 141"/>
                <a:gd name="T28" fmla="*/ 108 w 117"/>
                <a:gd name="T29" fmla="*/ 58 h 141"/>
                <a:gd name="T30" fmla="*/ 91 w 117"/>
                <a:gd name="T31" fmla="*/ 70 h 141"/>
                <a:gd name="T32" fmla="*/ 108 w 117"/>
                <a:gd name="T33" fmla="*/ 82 h 141"/>
                <a:gd name="T34" fmla="*/ 117 w 117"/>
                <a:gd name="T35" fmla="*/ 89 h 141"/>
                <a:gd name="T36" fmla="*/ 110 w 117"/>
                <a:gd name="T37" fmla="*/ 122 h 141"/>
                <a:gd name="T38" fmla="*/ 77 w 117"/>
                <a:gd name="T39" fmla="*/ 115 h 141"/>
                <a:gd name="T40" fmla="*/ 71 w 117"/>
                <a:gd name="T41" fmla="*/ 124 h 141"/>
                <a:gd name="T42" fmla="*/ 58 w 117"/>
                <a:gd name="T43" fmla="*/ 141 h 141"/>
                <a:gd name="T44" fmla="*/ 46 w 117"/>
                <a:gd name="T45" fmla="*/ 124 h 141"/>
                <a:gd name="T46" fmla="*/ 40 w 117"/>
                <a:gd name="T47" fmla="*/ 115 h 141"/>
                <a:gd name="T48" fmla="*/ 7 w 117"/>
                <a:gd name="T49" fmla="*/ 12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7" h="141">
                  <a:moveTo>
                    <a:pt x="7" y="122"/>
                  </a:moveTo>
                  <a:cubicBezTo>
                    <a:pt x="1" y="108"/>
                    <a:pt x="0" y="95"/>
                    <a:pt x="0" y="89"/>
                  </a:cubicBezTo>
                  <a:cubicBezTo>
                    <a:pt x="0" y="84"/>
                    <a:pt x="4" y="78"/>
                    <a:pt x="9" y="82"/>
                  </a:cubicBezTo>
                  <a:cubicBezTo>
                    <a:pt x="12" y="85"/>
                    <a:pt x="26" y="91"/>
                    <a:pt x="26" y="70"/>
                  </a:cubicBezTo>
                  <a:cubicBezTo>
                    <a:pt x="26" y="49"/>
                    <a:pt x="12" y="55"/>
                    <a:pt x="9" y="58"/>
                  </a:cubicBezTo>
                  <a:cubicBezTo>
                    <a:pt x="4" y="62"/>
                    <a:pt x="0" y="56"/>
                    <a:pt x="0" y="52"/>
                  </a:cubicBezTo>
                  <a:cubicBezTo>
                    <a:pt x="0" y="46"/>
                    <a:pt x="1" y="33"/>
                    <a:pt x="7" y="19"/>
                  </a:cubicBezTo>
                  <a:cubicBezTo>
                    <a:pt x="21" y="24"/>
                    <a:pt x="34" y="25"/>
                    <a:pt x="40" y="25"/>
                  </a:cubicBezTo>
                  <a:cubicBezTo>
                    <a:pt x="45" y="25"/>
                    <a:pt x="50" y="22"/>
                    <a:pt x="46" y="17"/>
                  </a:cubicBezTo>
                  <a:cubicBezTo>
                    <a:pt x="43" y="13"/>
                    <a:pt x="37" y="0"/>
                    <a:pt x="58" y="0"/>
                  </a:cubicBezTo>
                  <a:cubicBezTo>
                    <a:pt x="80" y="0"/>
                    <a:pt x="74" y="13"/>
                    <a:pt x="71" y="17"/>
                  </a:cubicBezTo>
                  <a:cubicBezTo>
                    <a:pt x="67" y="22"/>
                    <a:pt x="72" y="25"/>
                    <a:pt x="77" y="25"/>
                  </a:cubicBezTo>
                  <a:cubicBezTo>
                    <a:pt x="83" y="25"/>
                    <a:pt x="96" y="24"/>
                    <a:pt x="110" y="19"/>
                  </a:cubicBezTo>
                  <a:cubicBezTo>
                    <a:pt x="116" y="33"/>
                    <a:pt x="117" y="46"/>
                    <a:pt x="117" y="52"/>
                  </a:cubicBezTo>
                  <a:cubicBezTo>
                    <a:pt x="117" y="56"/>
                    <a:pt x="113" y="62"/>
                    <a:pt x="108" y="58"/>
                  </a:cubicBezTo>
                  <a:cubicBezTo>
                    <a:pt x="105" y="55"/>
                    <a:pt x="91" y="49"/>
                    <a:pt x="91" y="70"/>
                  </a:cubicBezTo>
                  <a:cubicBezTo>
                    <a:pt x="91" y="91"/>
                    <a:pt x="105" y="85"/>
                    <a:pt x="108" y="82"/>
                  </a:cubicBezTo>
                  <a:cubicBezTo>
                    <a:pt x="113" y="78"/>
                    <a:pt x="117" y="84"/>
                    <a:pt x="117" y="89"/>
                  </a:cubicBezTo>
                  <a:cubicBezTo>
                    <a:pt x="117" y="95"/>
                    <a:pt x="116" y="108"/>
                    <a:pt x="110" y="122"/>
                  </a:cubicBezTo>
                  <a:cubicBezTo>
                    <a:pt x="96" y="116"/>
                    <a:pt x="83" y="115"/>
                    <a:pt x="77" y="115"/>
                  </a:cubicBezTo>
                  <a:cubicBezTo>
                    <a:pt x="72" y="115"/>
                    <a:pt x="67" y="119"/>
                    <a:pt x="71" y="124"/>
                  </a:cubicBezTo>
                  <a:cubicBezTo>
                    <a:pt x="74" y="127"/>
                    <a:pt x="80" y="141"/>
                    <a:pt x="58" y="141"/>
                  </a:cubicBezTo>
                  <a:cubicBezTo>
                    <a:pt x="37" y="141"/>
                    <a:pt x="43" y="127"/>
                    <a:pt x="46" y="124"/>
                  </a:cubicBezTo>
                  <a:cubicBezTo>
                    <a:pt x="50" y="119"/>
                    <a:pt x="45" y="115"/>
                    <a:pt x="40" y="115"/>
                  </a:cubicBezTo>
                  <a:cubicBezTo>
                    <a:pt x="34" y="115"/>
                    <a:pt x="21" y="116"/>
                    <a:pt x="7" y="122"/>
                  </a:cubicBezTo>
                  <a:close/>
                </a:path>
              </a:pathLst>
            </a:custGeom>
            <a:solidFill>
              <a:srgbClr val="0D4960"/>
            </a:solidFill>
            <a:ln>
              <a:noFill/>
            </a:ln>
            <a:effectLst>
              <a:outerShdw blurRad="63500" algn="c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28" name="Freeform 13"/>
            <p:cNvSpPr>
              <a:spLocks noEditPoints="1"/>
            </p:cNvSpPr>
            <p:nvPr/>
          </p:nvSpPr>
          <p:spPr bwMode="auto">
            <a:xfrm>
              <a:off x="8047968" y="4051178"/>
              <a:ext cx="314776" cy="274202"/>
            </a:xfrm>
            <a:custGeom>
              <a:avLst/>
              <a:gdLst>
                <a:gd name="T0" fmla="*/ 139 w 203"/>
                <a:gd name="T1" fmla="*/ 132 h 177"/>
                <a:gd name="T2" fmla="*/ 35 w 203"/>
                <a:gd name="T3" fmla="*/ 120 h 177"/>
                <a:gd name="T4" fmla="*/ 165 w 203"/>
                <a:gd name="T5" fmla="*/ 108 h 177"/>
                <a:gd name="T6" fmla="*/ 171 w 203"/>
                <a:gd name="T7" fmla="*/ 16 h 177"/>
                <a:gd name="T8" fmla="*/ 35 w 203"/>
                <a:gd name="T9" fmla="*/ 75 h 177"/>
                <a:gd name="T10" fmla="*/ 35 w 203"/>
                <a:gd name="T11" fmla="*/ 116 h 177"/>
                <a:gd name="T12" fmla="*/ 139 w 203"/>
                <a:gd name="T13" fmla="*/ 116 h 177"/>
                <a:gd name="T14" fmla="*/ 149 w 203"/>
                <a:gd name="T15" fmla="*/ 76 h 177"/>
                <a:gd name="T16" fmla="*/ 159 w 203"/>
                <a:gd name="T17" fmla="*/ 110 h 177"/>
                <a:gd name="T18" fmla="*/ 79 w 203"/>
                <a:gd name="T19" fmla="*/ 96 h 177"/>
                <a:gd name="T20" fmla="*/ 63 w 203"/>
                <a:gd name="T21" fmla="*/ 80 h 177"/>
                <a:gd name="T22" fmla="*/ 79 w 203"/>
                <a:gd name="T23" fmla="*/ 96 h 177"/>
                <a:gd name="T24" fmla="*/ 63 w 203"/>
                <a:gd name="T25" fmla="*/ 72 h 177"/>
                <a:gd name="T26" fmla="*/ 79 w 203"/>
                <a:gd name="T27" fmla="*/ 56 h 177"/>
                <a:gd name="T28" fmla="*/ 79 w 203"/>
                <a:gd name="T29" fmla="*/ 48 h 177"/>
                <a:gd name="T30" fmla="*/ 63 w 203"/>
                <a:gd name="T31" fmla="*/ 32 h 177"/>
                <a:gd name="T32" fmla="*/ 79 w 203"/>
                <a:gd name="T33" fmla="*/ 48 h 177"/>
                <a:gd name="T34" fmla="*/ 31 w 203"/>
                <a:gd name="T35" fmla="*/ 12 h 177"/>
                <a:gd name="T36" fmla="*/ 175 w 203"/>
                <a:gd name="T37" fmla="*/ 110 h 177"/>
                <a:gd name="T38" fmla="*/ 187 w 203"/>
                <a:gd name="T39" fmla="*/ 110 h 177"/>
                <a:gd name="T40" fmla="*/ 175 w 203"/>
                <a:gd name="T41" fmla="*/ 0 h 177"/>
                <a:gd name="T42" fmla="*/ 19 w 203"/>
                <a:gd name="T43" fmla="*/ 12 h 177"/>
                <a:gd name="T44" fmla="*/ 29 w 203"/>
                <a:gd name="T45" fmla="*/ 78 h 177"/>
                <a:gd name="T46" fmla="*/ 197 w 203"/>
                <a:gd name="T47" fmla="*/ 124 h 177"/>
                <a:gd name="T48" fmla="*/ 191 w 203"/>
                <a:gd name="T49" fmla="*/ 136 h 177"/>
                <a:gd name="T50" fmla="*/ 187 w 203"/>
                <a:gd name="T51" fmla="*/ 126 h 177"/>
                <a:gd name="T52" fmla="*/ 175 w 203"/>
                <a:gd name="T53" fmla="*/ 126 h 177"/>
                <a:gd name="T54" fmla="*/ 171 w 203"/>
                <a:gd name="T55" fmla="*/ 136 h 177"/>
                <a:gd name="T56" fmla="*/ 165 w 203"/>
                <a:gd name="T57" fmla="*/ 116 h 177"/>
                <a:gd name="T58" fmla="*/ 159 w 203"/>
                <a:gd name="T59" fmla="*/ 136 h 177"/>
                <a:gd name="T60" fmla="*/ 155 w 203"/>
                <a:gd name="T61" fmla="*/ 90 h 177"/>
                <a:gd name="T62" fmla="*/ 143 w 203"/>
                <a:gd name="T63" fmla="*/ 90 h 177"/>
                <a:gd name="T64" fmla="*/ 127 w 203"/>
                <a:gd name="T65" fmla="*/ 136 h 177"/>
                <a:gd name="T66" fmla="*/ 203 w 203"/>
                <a:gd name="T67" fmla="*/ 172 h 177"/>
                <a:gd name="T68" fmla="*/ 197 w 203"/>
                <a:gd name="T69" fmla="*/ 124 h 177"/>
                <a:gd name="T70" fmla="*/ 40 w 203"/>
                <a:gd name="T71" fmla="*/ 96 h 177"/>
                <a:gd name="T72" fmla="*/ 7 w 203"/>
                <a:gd name="T73" fmla="*/ 119 h 177"/>
                <a:gd name="T74" fmla="*/ 44 w 203"/>
                <a:gd name="T75" fmla="*/ 172 h 177"/>
                <a:gd name="T76" fmla="*/ 83 w 203"/>
                <a:gd name="T77" fmla="*/ 145 h 177"/>
                <a:gd name="T78" fmla="*/ 33 w 203"/>
                <a:gd name="T79" fmla="*/ 13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3" h="177">
                  <a:moveTo>
                    <a:pt x="35" y="132"/>
                  </a:moveTo>
                  <a:cubicBezTo>
                    <a:pt x="139" y="132"/>
                    <a:pt x="139" y="132"/>
                    <a:pt x="139" y="132"/>
                  </a:cubicBezTo>
                  <a:cubicBezTo>
                    <a:pt x="139" y="120"/>
                    <a:pt x="139" y="120"/>
                    <a:pt x="139" y="120"/>
                  </a:cubicBezTo>
                  <a:cubicBezTo>
                    <a:pt x="35" y="120"/>
                    <a:pt x="35" y="120"/>
                    <a:pt x="35" y="120"/>
                  </a:cubicBezTo>
                  <a:cubicBezTo>
                    <a:pt x="35" y="128"/>
                    <a:pt x="35" y="126"/>
                    <a:pt x="35" y="132"/>
                  </a:cubicBezTo>
                  <a:close/>
                  <a:moveTo>
                    <a:pt x="165" y="108"/>
                  </a:moveTo>
                  <a:cubicBezTo>
                    <a:pt x="167" y="108"/>
                    <a:pt x="169" y="109"/>
                    <a:pt x="171" y="110"/>
                  </a:cubicBezTo>
                  <a:cubicBezTo>
                    <a:pt x="171" y="16"/>
                    <a:pt x="171" y="16"/>
                    <a:pt x="171" y="16"/>
                  </a:cubicBezTo>
                  <a:cubicBezTo>
                    <a:pt x="35" y="16"/>
                    <a:pt x="35" y="16"/>
                    <a:pt x="35" y="16"/>
                  </a:cubicBezTo>
                  <a:cubicBezTo>
                    <a:pt x="35" y="75"/>
                    <a:pt x="35" y="75"/>
                    <a:pt x="35" y="75"/>
                  </a:cubicBezTo>
                  <a:cubicBezTo>
                    <a:pt x="44" y="74"/>
                    <a:pt x="58" y="81"/>
                    <a:pt x="49" y="97"/>
                  </a:cubicBezTo>
                  <a:cubicBezTo>
                    <a:pt x="53" y="95"/>
                    <a:pt x="44" y="105"/>
                    <a:pt x="35" y="116"/>
                  </a:cubicBezTo>
                  <a:cubicBezTo>
                    <a:pt x="35" y="116"/>
                    <a:pt x="35" y="116"/>
                    <a:pt x="35" y="116"/>
                  </a:cubicBezTo>
                  <a:cubicBezTo>
                    <a:pt x="139" y="116"/>
                    <a:pt x="139" y="116"/>
                    <a:pt x="139" y="116"/>
                  </a:cubicBezTo>
                  <a:cubicBezTo>
                    <a:pt x="139" y="86"/>
                    <a:pt x="139" y="86"/>
                    <a:pt x="139" y="86"/>
                  </a:cubicBezTo>
                  <a:cubicBezTo>
                    <a:pt x="139" y="80"/>
                    <a:pt x="144" y="76"/>
                    <a:pt x="149" y="76"/>
                  </a:cubicBezTo>
                  <a:cubicBezTo>
                    <a:pt x="155" y="76"/>
                    <a:pt x="159" y="80"/>
                    <a:pt x="159" y="86"/>
                  </a:cubicBezTo>
                  <a:cubicBezTo>
                    <a:pt x="159" y="110"/>
                    <a:pt x="159" y="110"/>
                    <a:pt x="159" y="110"/>
                  </a:cubicBezTo>
                  <a:cubicBezTo>
                    <a:pt x="161" y="109"/>
                    <a:pt x="163" y="108"/>
                    <a:pt x="165" y="108"/>
                  </a:cubicBezTo>
                  <a:close/>
                  <a:moveTo>
                    <a:pt x="79" y="96"/>
                  </a:moveTo>
                  <a:cubicBezTo>
                    <a:pt x="63" y="96"/>
                    <a:pt x="63" y="96"/>
                    <a:pt x="63" y="96"/>
                  </a:cubicBezTo>
                  <a:cubicBezTo>
                    <a:pt x="63" y="80"/>
                    <a:pt x="63" y="80"/>
                    <a:pt x="63" y="80"/>
                  </a:cubicBezTo>
                  <a:cubicBezTo>
                    <a:pt x="79" y="80"/>
                    <a:pt x="79" y="80"/>
                    <a:pt x="79" y="80"/>
                  </a:cubicBezTo>
                  <a:lnTo>
                    <a:pt x="79" y="96"/>
                  </a:lnTo>
                  <a:close/>
                  <a:moveTo>
                    <a:pt x="79" y="72"/>
                  </a:moveTo>
                  <a:cubicBezTo>
                    <a:pt x="63" y="72"/>
                    <a:pt x="63" y="72"/>
                    <a:pt x="63" y="72"/>
                  </a:cubicBezTo>
                  <a:cubicBezTo>
                    <a:pt x="63" y="56"/>
                    <a:pt x="63" y="56"/>
                    <a:pt x="63" y="56"/>
                  </a:cubicBezTo>
                  <a:cubicBezTo>
                    <a:pt x="79" y="56"/>
                    <a:pt x="79" y="56"/>
                    <a:pt x="79" y="56"/>
                  </a:cubicBezTo>
                  <a:lnTo>
                    <a:pt x="79" y="72"/>
                  </a:lnTo>
                  <a:close/>
                  <a:moveTo>
                    <a:pt x="79" y="48"/>
                  </a:moveTo>
                  <a:cubicBezTo>
                    <a:pt x="63" y="48"/>
                    <a:pt x="63" y="48"/>
                    <a:pt x="63" y="48"/>
                  </a:cubicBezTo>
                  <a:cubicBezTo>
                    <a:pt x="63" y="32"/>
                    <a:pt x="63" y="32"/>
                    <a:pt x="63" y="32"/>
                  </a:cubicBezTo>
                  <a:cubicBezTo>
                    <a:pt x="79" y="32"/>
                    <a:pt x="79" y="32"/>
                    <a:pt x="79" y="32"/>
                  </a:cubicBezTo>
                  <a:lnTo>
                    <a:pt x="79" y="48"/>
                  </a:lnTo>
                  <a:close/>
                  <a:moveTo>
                    <a:pt x="31" y="76"/>
                  </a:moveTo>
                  <a:cubicBezTo>
                    <a:pt x="31" y="12"/>
                    <a:pt x="31" y="12"/>
                    <a:pt x="31" y="12"/>
                  </a:cubicBezTo>
                  <a:cubicBezTo>
                    <a:pt x="175" y="12"/>
                    <a:pt x="175" y="12"/>
                    <a:pt x="175" y="12"/>
                  </a:cubicBezTo>
                  <a:cubicBezTo>
                    <a:pt x="175" y="110"/>
                    <a:pt x="175" y="110"/>
                    <a:pt x="175" y="110"/>
                  </a:cubicBezTo>
                  <a:cubicBezTo>
                    <a:pt x="177" y="109"/>
                    <a:pt x="179" y="108"/>
                    <a:pt x="181" y="108"/>
                  </a:cubicBezTo>
                  <a:cubicBezTo>
                    <a:pt x="183" y="108"/>
                    <a:pt x="185" y="109"/>
                    <a:pt x="187" y="110"/>
                  </a:cubicBezTo>
                  <a:cubicBezTo>
                    <a:pt x="187" y="12"/>
                    <a:pt x="187" y="12"/>
                    <a:pt x="187" y="12"/>
                  </a:cubicBezTo>
                  <a:cubicBezTo>
                    <a:pt x="187" y="5"/>
                    <a:pt x="182" y="0"/>
                    <a:pt x="175" y="0"/>
                  </a:cubicBezTo>
                  <a:cubicBezTo>
                    <a:pt x="31" y="0"/>
                    <a:pt x="31" y="0"/>
                    <a:pt x="31" y="0"/>
                  </a:cubicBezTo>
                  <a:cubicBezTo>
                    <a:pt x="24" y="0"/>
                    <a:pt x="19" y="5"/>
                    <a:pt x="19" y="12"/>
                  </a:cubicBezTo>
                  <a:cubicBezTo>
                    <a:pt x="19" y="90"/>
                    <a:pt x="19" y="90"/>
                    <a:pt x="19" y="90"/>
                  </a:cubicBezTo>
                  <a:cubicBezTo>
                    <a:pt x="23" y="84"/>
                    <a:pt x="27" y="80"/>
                    <a:pt x="29" y="78"/>
                  </a:cubicBezTo>
                  <a:cubicBezTo>
                    <a:pt x="29" y="77"/>
                    <a:pt x="30" y="76"/>
                    <a:pt x="31" y="76"/>
                  </a:cubicBezTo>
                  <a:close/>
                  <a:moveTo>
                    <a:pt x="197" y="124"/>
                  </a:moveTo>
                  <a:cubicBezTo>
                    <a:pt x="194" y="124"/>
                    <a:pt x="191" y="127"/>
                    <a:pt x="191" y="130"/>
                  </a:cubicBezTo>
                  <a:cubicBezTo>
                    <a:pt x="191" y="136"/>
                    <a:pt x="191" y="136"/>
                    <a:pt x="191" y="136"/>
                  </a:cubicBezTo>
                  <a:cubicBezTo>
                    <a:pt x="187" y="136"/>
                    <a:pt x="187" y="136"/>
                    <a:pt x="187" y="136"/>
                  </a:cubicBezTo>
                  <a:cubicBezTo>
                    <a:pt x="187" y="126"/>
                    <a:pt x="187" y="126"/>
                    <a:pt x="187" y="126"/>
                  </a:cubicBezTo>
                  <a:cubicBezTo>
                    <a:pt x="187" y="123"/>
                    <a:pt x="184" y="120"/>
                    <a:pt x="181" y="120"/>
                  </a:cubicBezTo>
                  <a:cubicBezTo>
                    <a:pt x="178" y="120"/>
                    <a:pt x="175" y="123"/>
                    <a:pt x="175" y="126"/>
                  </a:cubicBezTo>
                  <a:cubicBezTo>
                    <a:pt x="175" y="136"/>
                    <a:pt x="175" y="136"/>
                    <a:pt x="175" y="136"/>
                  </a:cubicBezTo>
                  <a:cubicBezTo>
                    <a:pt x="171" y="136"/>
                    <a:pt x="171" y="136"/>
                    <a:pt x="171" y="136"/>
                  </a:cubicBezTo>
                  <a:cubicBezTo>
                    <a:pt x="171" y="122"/>
                    <a:pt x="171" y="122"/>
                    <a:pt x="171" y="122"/>
                  </a:cubicBezTo>
                  <a:cubicBezTo>
                    <a:pt x="171" y="119"/>
                    <a:pt x="168" y="116"/>
                    <a:pt x="165" y="116"/>
                  </a:cubicBezTo>
                  <a:cubicBezTo>
                    <a:pt x="162" y="116"/>
                    <a:pt x="159" y="119"/>
                    <a:pt x="159" y="122"/>
                  </a:cubicBezTo>
                  <a:cubicBezTo>
                    <a:pt x="159" y="136"/>
                    <a:pt x="159" y="136"/>
                    <a:pt x="159" y="136"/>
                  </a:cubicBezTo>
                  <a:cubicBezTo>
                    <a:pt x="155" y="136"/>
                    <a:pt x="155" y="136"/>
                    <a:pt x="155" y="136"/>
                  </a:cubicBezTo>
                  <a:cubicBezTo>
                    <a:pt x="155" y="90"/>
                    <a:pt x="155" y="90"/>
                    <a:pt x="155" y="90"/>
                  </a:cubicBezTo>
                  <a:cubicBezTo>
                    <a:pt x="155" y="87"/>
                    <a:pt x="152" y="84"/>
                    <a:pt x="149" y="84"/>
                  </a:cubicBezTo>
                  <a:cubicBezTo>
                    <a:pt x="146" y="84"/>
                    <a:pt x="143" y="87"/>
                    <a:pt x="143" y="90"/>
                  </a:cubicBezTo>
                  <a:cubicBezTo>
                    <a:pt x="143" y="136"/>
                    <a:pt x="143" y="136"/>
                    <a:pt x="143" y="136"/>
                  </a:cubicBezTo>
                  <a:cubicBezTo>
                    <a:pt x="127" y="136"/>
                    <a:pt x="127" y="136"/>
                    <a:pt x="127" y="136"/>
                  </a:cubicBezTo>
                  <a:cubicBezTo>
                    <a:pt x="135" y="172"/>
                    <a:pt x="135" y="172"/>
                    <a:pt x="135" y="172"/>
                  </a:cubicBezTo>
                  <a:cubicBezTo>
                    <a:pt x="203" y="172"/>
                    <a:pt x="203" y="172"/>
                    <a:pt x="203" y="172"/>
                  </a:cubicBezTo>
                  <a:cubicBezTo>
                    <a:pt x="203" y="130"/>
                    <a:pt x="203" y="130"/>
                    <a:pt x="203" y="130"/>
                  </a:cubicBezTo>
                  <a:cubicBezTo>
                    <a:pt x="203" y="127"/>
                    <a:pt x="200" y="124"/>
                    <a:pt x="197" y="124"/>
                  </a:cubicBezTo>
                  <a:close/>
                  <a:moveTo>
                    <a:pt x="22" y="120"/>
                  </a:moveTo>
                  <a:cubicBezTo>
                    <a:pt x="22" y="120"/>
                    <a:pt x="45" y="93"/>
                    <a:pt x="40" y="96"/>
                  </a:cubicBezTo>
                  <a:cubicBezTo>
                    <a:pt x="47" y="87"/>
                    <a:pt x="36" y="80"/>
                    <a:pt x="32" y="86"/>
                  </a:cubicBezTo>
                  <a:cubicBezTo>
                    <a:pt x="27" y="91"/>
                    <a:pt x="7" y="119"/>
                    <a:pt x="7" y="119"/>
                  </a:cubicBezTo>
                  <a:cubicBezTo>
                    <a:pt x="7" y="119"/>
                    <a:pt x="0" y="128"/>
                    <a:pt x="7" y="136"/>
                  </a:cubicBezTo>
                  <a:cubicBezTo>
                    <a:pt x="8" y="137"/>
                    <a:pt x="44" y="172"/>
                    <a:pt x="44" y="172"/>
                  </a:cubicBezTo>
                  <a:cubicBezTo>
                    <a:pt x="44" y="172"/>
                    <a:pt x="48" y="177"/>
                    <a:pt x="54" y="172"/>
                  </a:cubicBezTo>
                  <a:cubicBezTo>
                    <a:pt x="60" y="167"/>
                    <a:pt x="83" y="145"/>
                    <a:pt x="83" y="145"/>
                  </a:cubicBezTo>
                  <a:cubicBezTo>
                    <a:pt x="83" y="136"/>
                    <a:pt x="83" y="136"/>
                    <a:pt x="83" y="136"/>
                  </a:cubicBezTo>
                  <a:cubicBezTo>
                    <a:pt x="83" y="136"/>
                    <a:pt x="47" y="136"/>
                    <a:pt x="33" y="136"/>
                  </a:cubicBezTo>
                  <a:cubicBezTo>
                    <a:pt x="15" y="136"/>
                    <a:pt x="22" y="120"/>
                    <a:pt x="22" y="12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29" name="任意多边形 28"/>
          <p:cNvSpPr/>
          <p:nvPr/>
        </p:nvSpPr>
        <p:spPr>
          <a:xfrm>
            <a:off x="3202869" y="4829127"/>
            <a:ext cx="1828800" cy="696686"/>
          </a:xfrm>
          <a:custGeom>
            <a:avLst/>
            <a:gdLst>
              <a:gd name="connsiteX0" fmla="*/ 1828800 w 1828800"/>
              <a:gd name="connsiteY0" fmla="*/ 0 h 696686"/>
              <a:gd name="connsiteX1" fmla="*/ 1828800 w 1828800"/>
              <a:gd name="connsiteY1" fmla="*/ 696686 h 696686"/>
              <a:gd name="connsiteX2" fmla="*/ 0 w 1828800"/>
              <a:gd name="connsiteY2" fmla="*/ 696686 h 696686"/>
            </a:gdLst>
            <a:ahLst/>
            <a:cxnLst>
              <a:cxn ang="0">
                <a:pos x="connsiteX0" y="connsiteY0"/>
              </a:cxn>
              <a:cxn ang="0">
                <a:pos x="connsiteX1" y="connsiteY1"/>
              </a:cxn>
              <a:cxn ang="0">
                <a:pos x="connsiteX2" y="connsiteY2"/>
              </a:cxn>
            </a:cxnLst>
            <a:rect l="l" t="t" r="r" b="b"/>
            <a:pathLst>
              <a:path w="1828800" h="696686">
                <a:moveTo>
                  <a:pt x="1828800" y="0"/>
                </a:moveTo>
                <a:lnTo>
                  <a:pt x="1828800" y="696686"/>
                </a:lnTo>
                <a:lnTo>
                  <a:pt x="0" y="696686"/>
                </a:lnTo>
              </a:path>
            </a:pathLst>
          </a:custGeom>
          <a:noFill/>
          <a:ln>
            <a:solidFill>
              <a:schemeClr val="tx1">
                <a:lumMod val="50000"/>
                <a:lumOff val="5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439418" y="5240985"/>
            <a:ext cx="2752317" cy="1201625"/>
            <a:chOff x="4818462" y="2082538"/>
            <a:chExt cx="2752317" cy="1201625"/>
          </a:xfrm>
        </p:grpSpPr>
        <p:sp>
          <p:nvSpPr>
            <p:cNvPr id="31" name="文本框 30"/>
            <p:cNvSpPr txBox="1"/>
            <p:nvPr/>
          </p:nvSpPr>
          <p:spPr>
            <a:xfrm>
              <a:off x="6001119" y="2082538"/>
              <a:ext cx="1569660" cy="417743"/>
            </a:xfrm>
            <a:prstGeom prst="rect">
              <a:avLst/>
            </a:prstGeom>
            <a:noFill/>
          </p:spPr>
          <p:txBody>
            <a:bodyPr wrap="none" rtlCol="0">
              <a:spAutoFit/>
            </a:bodyPr>
            <a:lstStyle/>
            <a:p>
              <a:pPr algn="r">
                <a:lnSpc>
                  <a:spcPct val="130000"/>
                </a:lnSpc>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资金主要用途</a:t>
              </a:r>
            </a:p>
          </p:txBody>
        </p:sp>
        <p:sp>
          <p:nvSpPr>
            <p:cNvPr id="32" name="矩形 31"/>
            <p:cNvSpPr/>
            <p:nvPr/>
          </p:nvSpPr>
          <p:spPr>
            <a:xfrm>
              <a:off x="4818462" y="2379300"/>
              <a:ext cx="2752317" cy="904863"/>
            </a:xfrm>
            <a:prstGeom prst="rect">
              <a:avLst/>
            </a:prstGeom>
          </p:spPr>
          <p:txBody>
            <a:bodyPr wrap="square">
              <a:spAutoFit/>
            </a:bodyPr>
            <a:lstStyle/>
            <a:p>
              <a:pPr algn="r">
                <a:lnSpc>
                  <a:spcPct val="13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在此录入上述图表的综合描述说明，在此录入上述图表的综合描述说明</a:t>
              </a:r>
              <a:endParaRPr lang="en-GB" altLang="zh-CN" sz="1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3" name="任意多边形 32"/>
          <p:cNvSpPr/>
          <p:nvPr/>
        </p:nvSpPr>
        <p:spPr>
          <a:xfrm flipH="1">
            <a:off x="7160332" y="4829127"/>
            <a:ext cx="1828800" cy="696686"/>
          </a:xfrm>
          <a:custGeom>
            <a:avLst/>
            <a:gdLst>
              <a:gd name="connsiteX0" fmla="*/ 1828800 w 1828800"/>
              <a:gd name="connsiteY0" fmla="*/ 0 h 696686"/>
              <a:gd name="connsiteX1" fmla="*/ 1828800 w 1828800"/>
              <a:gd name="connsiteY1" fmla="*/ 696686 h 696686"/>
              <a:gd name="connsiteX2" fmla="*/ 0 w 1828800"/>
              <a:gd name="connsiteY2" fmla="*/ 696686 h 696686"/>
            </a:gdLst>
            <a:ahLst/>
            <a:cxnLst>
              <a:cxn ang="0">
                <a:pos x="connsiteX0" y="connsiteY0"/>
              </a:cxn>
              <a:cxn ang="0">
                <a:pos x="connsiteX1" y="connsiteY1"/>
              </a:cxn>
              <a:cxn ang="0">
                <a:pos x="connsiteX2" y="connsiteY2"/>
              </a:cxn>
            </a:cxnLst>
            <a:rect l="l" t="t" r="r" b="b"/>
            <a:pathLst>
              <a:path w="1828800" h="696686">
                <a:moveTo>
                  <a:pt x="1828800" y="0"/>
                </a:moveTo>
                <a:lnTo>
                  <a:pt x="1828800" y="696686"/>
                </a:lnTo>
                <a:lnTo>
                  <a:pt x="0" y="696686"/>
                </a:lnTo>
              </a:path>
            </a:pathLst>
          </a:custGeom>
          <a:noFill/>
          <a:ln>
            <a:solidFill>
              <a:schemeClr val="tx1">
                <a:lumMod val="50000"/>
                <a:lumOff val="5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flipH="1">
            <a:off x="9040084" y="5230825"/>
            <a:ext cx="2752317" cy="1211785"/>
            <a:chOff x="4818462" y="2072378"/>
            <a:chExt cx="2752317" cy="1211785"/>
          </a:xfrm>
        </p:grpSpPr>
        <p:sp>
          <p:nvSpPr>
            <p:cNvPr id="35" name="文本框 34"/>
            <p:cNvSpPr txBox="1"/>
            <p:nvPr/>
          </p:nvSpPr>
          <p:spPr>
            <a:xfrm>
              <a:off x="5988296" y="2072378"/>
              <a:ext cx="1569660" cy="417743"/>
            </a:xfrm>
            <a:prstGeom prst="rect">
              <a:avLst/>
            </a:prstGeom>
            <a:noFill/>
          </p:spPr>
          <p:txBody>
            <a:bodyPr wrap="none" rtlCol="0">
              <a:spAutoFit/>
            </a:bodyPr>
            <a:lstStyle>
              <a:defPPr>
                <a:defRPr lang="zh-CN"/>
              </a:defPPr>
              <a:lvl1pPr>
                <a:defRPr b="1">
                  <a:solidFill>
                    <a:schemeClr val="accent1"/>
                  </a:solidFill>
                </a:defRPr>
              </a:lvl1pPr>
            </a:lstStyle>
            <a:p>
              <a:pPr>
                <a:lnSpc>
                  <a:spcPct val="130000"/>
                </a:lnSpc>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资金主要用途</a:t>
              </a:r>
            </a:p>
          </p:txBody>
        </p:sp>
        <p:sp>
          <p:nvSpPr>
            <p:cNvPr id="36" name="矩形 35"/>
            <p:cNvSpPr/>
            <p:nvPr/>
          </p:nvSpPr>
          <p:spPr>
            <a:xfrm>
              <a:off x="4818462" y="2379300"/>
              <a:ext cx="2752317" cy="904863"/>
            </a:xfrm>
            <a:prstGeom prst="rect">
              <a:avLst/>
            </a:prstGeom>
          </p:spPr>
          <p:txBody>
            <a:bodyPr wrap="square">
              <a:spAutoFit/>
            </a:bodyPr>
            <a:lstStyle/>
            <a:p>
              <a:pPr>
                <a:lnSpc>
                  <a:spcPct val="13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在此录入上述图表的综合描述说明，在此录入上述图表的综合描述说明</a:t>
              </a:r>
              <a:endParaRPr lang="en-GB" altLang="zh-CN" sz="1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7" name="组合 36"/>
          <p:cNvGrpSpPr/>
          <p:nvPr/>
        </p:nvGrpSpPr>
        <p:grpSpPr>
          <a:xfrm>
            <a:off x="421101" y="2469434"/>
            <a:ext cx="2752317" cy="1267993"/>
            <a:chOff x="4818462" y="2016170"/>
            <a:chExt cx="2752317" cy="1267993"/>
          </a:xfrm>
        </p:grpSpPr>
        <p:sp>
          <p:nvSpPr>
            <p:cNvPr id="38" name="文本框 37"/>
            <p:cNvSpPr txBox="1"/>
            <p:nvPr/>
          </p:nvSpPr>
          <p:spPr>
            <a:xfrm>
              <a:off x="5959143" y="2016170"/>
              <a:ext cx="1569660" cy="417743"/>
            </a:xfrm>
            <a:prstGeom prst="rect">
              <a:avLst/>
            </a:prstGeom>
            <a:noFill/>
          </p:spPr>
          <p:txBody>
            <a:bodyPr wrap="none" rtlCol="0">
              <a:spAutoFit/>
            </a:bodyPr>
            <a:lstStyle/>
            <a:p>
              <a:pPr algn="r">
                <a:lnSpc>
                  <a:spcPct val="130000"/>
                </a:lnSpc>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资金主要用途</a:t>
              </a:r>
            </a:p>
          </p:txBody>
        </p:sp>
        <p:sp>
          <p:nvSpPr>
            <p:cNvPr id="39" name="矩形 38"/>
            <p:cNvSpPr/>
            <p:nvPr/>
          </p:nvSpPr>
          <p:spPr>
            <a:xfrm>
              <a:off x="4818462" y="2379300"/>
              <a:ext cx="2752317" cy="904863"/>
            </a:xfrm>
            <a:prstGeom prst="rect">
              <a:avLst/>
            </a:prstGeom>
          </p:spPr>
          <p:txBody>
            <a:bodyPr wrap="square">
              <a:spAutoFit/>
            </a:bodyPr>
            <a:lstStyle/>
            <a:p>
              <a:pPr algn="r">
                <a:lnSpc>
                  <a:spcPct val="13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在此录入上述图表的综合描述说明，在此录入上述图表的综合描述说明</a:t>
              </a:r>
              <a:endParaRPr lang="en-GB" altLang="zh-CN" sz="1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0" name="任意多边形 39"/>
          <p:cNvSpPr/>
          <p:nvPr/>
        </p:nvSpPr>
        <p:spPr>
          <a:xfrm flipV="1">
            <a:off x="3173418" y="2784267"/>
            <a:ext cx="807304" cy="696686"/>
          </a:xfrm>
          <a:custGeom>
            <a:avLst/>
            <a:gdLst>
              <a:gd name="connsiteX0" fmla="*/ 1828800 w 1828800"/>
              <a:gd name="connsiteY0" fmla="*/ 0 h 696686"/>
              <a:gd name="connsiteX1" fmla="*/ 1828800 w 1828800"/>
              <a:gd name="connsiteY1" fmla="*/ 696686 h 696686"/>
              <a:gd name="connsiteX2" fmla="*/ 0 w 1828800"/>
              <a:gd name="connsiteY2" fmla="*/ 696686 h 696686"/>
            </a:gdLst>
            <a:ahLst/>
            <a:cxnLst>
              <a:cxn ang="0">
                <a:pos x="connsiteX0" y="connsiteY0"/>
              </a:cxn>
              <a:cxn ang="0">
                <a:pos x="connsiteX1" y="connsiteY1"/>
              </a:cxn>
              <a:cxn ang="0">
                <a:pos x="connsiteX2" y="connsiteY2"/>
              </a:cxn>
            </a:cxnLst>
            <a:rect l="l" t="t" r="r" b="b"/>
            <a:pathLst>
              <a:path w="1828800" h="696686">
                <a:moveTo>
                  <a:pt x="1828800" y="0"/>
                </a:moveTo>
                <a:lnTo>
                  <a:pt x="1828800" y="696686"/>
                </a:lnTo>
                <a:lnTo>
                  <a:pt x="0" y="696686"/>
                </a:lnTo>
              </a:path>
            </a:pathLst>
          </a:custGeom>
          <a:noFill/>
          <a:ln>
            <a:solidFill>
              <a:schemeClr val="tx1">
                <a:lumMod val="50000"/>
                <a:lumOff val="5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flipH="1">
            <a:off x="9058400" y="2406361"/>
            <a:ext cx="2752317" cy="1240677"/>
            <a:chOff x="4818462" y="2043486"/>
            <a:chExt cx="2752317" cy="1240677"/>
          </a:xfrm>
        </p:grpSpPr>
        <p:sp>
          <p:nvSpPr>
            <p:cNvPr id="42" name="文本框 41"/>
            <p:cNvSpPr txBox="1"/>
            <p:nvPr/>
          </p:nvSpPr>
          <p:spPr>
            <a:xfrm>
              <a:off x="5993788" y="2043486"/>
              <a:ext cx="1569660" cy="417743"/>
            </a:xfrm>
            <a:prstGeom prst="rect">
              <a:avLst/>
            </a:prstGeom>
            <a:noFill/>
          </p:spPr>
          <p:txBody>
            <a:bodyPr wrap="none" rtlCol="0">
              <a:spAutoFit/>
            </a:bodyPr>
            <a:lstStyle>
              <a:defPPr>
                <a:defRPr lang="zh-CN"/>
              </a:defPPr>
              <a:lvl1pPr algn="ctr">
                <a:defRPr b="1">
                  <a:solidFill>
                    <a:schemeClr val="accent1"/>
                  </a:solidFill>
                </a:defRPr>
              </a:lvl1pPr>
            </a:lstStyle>
            <a:p>
              <a:pPr algn="l">
                <a:lnSpc>
                  <a:spcPct val="130000"/>
                </a:lnSpc>
              </a:pPr>
              <a:r>
                <a:rPr lang="zh-CN" altLang="en-US" dirty="0">
                  <a:solidFill>
                    <a:srgbClr val="0D4960"/>
                  </a:solidFill>
                  <a:latin typeface="迷你简菱心" panose="02010609000101010101" pitchFamily="49" charset="-122"/>
                  <a:ea typeface="迷你简菱心" panose="02010609000101010101" pitchFamily="49" charset="-122"/>
                  <a:cs typeface="Open Sans" panose="020B0606030504020204" pitchFamily="34" charset="0"/>
                </a:rPr>
                <a:t>资金主要用途</a:t>
              </a:r>
            </a:p>
          </p:txBody>
        </p:sp>
        <p:sp>
          <p:nvSpPr>
            <p:cNvPr id="43" name="矩形 42"/>
            <p:cNvSpPr/>
            <p:nvPr/>
          </p:nvSpPr>
          <p:spPr>
            <a:xfrm>
              <a:off x="4818462" y="2379300"/>
              <a:ext cx="2752317" cy="904863"/>
            </a:xfrm>
            <a:prstGeom prst="rect">
              <a:avLst/>
            </a:prstGeom>
          </p:spPr>
          <p:txBody>
            <a:bodyPr wrap="square">
              <a:spAutoFit/>
            </a:bodyPr>
            <a:lstStyle/>
            <a:p>
              <a:pPr>
                <a:lnSpc>
                  <a:spcPct val="13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在此录入上述图表的综合描述说明，在此录入上述图表的综合描述说明</a:t>
              </a:r>
              <a:endParaRPr lang="en-GB" altLang="zh-CN" sz="1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4" name="任意多边形 43"/>
          <p:cNvSpPr/>
          <p:nvPr/>
        </p:nvSpPr>
        <p:spPr>
          <a:xfrm flipH="1" flipV="1">
            <a:off x="8211279" y="2784267"/>
            <a:ext cx="807304" cy="696686"/>
          </a:xfrm>
          <a:custGeom>
            <a:avLst/>
            <a:gdLst>
              <a:gd name="connsiteX0" fmla="*/ 1828800 w 1828800"/>
              <a:gd name="connsiteY0" fmla="*/ 0 h 696686"/>
              <a:gd name="connsiteX1" fmla="*/ 1828800 w 1828800"/>
              <a:gd name="connsiteY1" fmla="*/ 696686 h 696686"/>
              <a:gd name="connsiteX2" fmla="*/ 0 w 1828800"/>
              <a:gd name="connsiteY2" fmla="*/ 696686 h 696686"/>
            </a:gdLst>
            <a:ahLst/>
            <a:cxnLst>
              <a:cxn ang="0">
                <a:pos x="connsiteX0" y="connsiteY0"/>
              </a:cxn>
              <a:cxn ang="0">
                <a:pos x="connsiteX1" y="connsiteY1"/>
              </a:cxn>
              <a:cxn ang="0">
                <a:pos x="connsiteX2" y="connsiteY2"/>
              </a:cxn>
            </a:cxnLst>
            <a:rect l="l" t="t" r="r" b="b"/>
            <a:pathLst>
              <a:path w="1828800" h="696686">
                <a:moveTo>
                  <a:pt x="1828800" y="0"/>
                </a:moveTo>
                <a:lnTo>
                  <a:pt x="1828800" y="696686"/>
                </a:lnTo>
                <a:lnTo>
                  <a:pt x="0" y="696686"/>
                </a:lnTo>
              </a:path>
            </a:pathLst>
          </a:custGeom>
          <a:noFill/>
          <a:ln>
            <a:solidFill>
              <a:schemeClr val="tx1">
                <a:lumMod val="50000"/>
                <a:lumOff val="5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4627160" y="1274185"/>
            <a:ext cx="2752317" cy="1312181"/>
            <a:chOff x="4652131" y="2034878"/>
            <a:chExt cx="2752317" cy="1312181"/>
          </a:xfrm>
        </p:grpSpPr>
        <p:sp>
          <p:nvSpPr>
            <p:cNvPr id="46" name="文本框 45"/>
            <p:cNvSpPr txBox="1"/>
            <p:nvPr/>
          </p:nvSpPr>
          <p:spPr>
            <a:xfrm flipH="1">
              <a:off x="5243459" y="2034878"/>
              <a:ext cx="1569660" cy="452432"/>
            </a:xfrm>
            <a:prstGeom prst="rect">
              <a:avLst/>
            </a:prstGeom>
            <a:noFill/>
          </p:spPr>
          <p:txBody>
            <a:bodyPr wrap="none" rtlCol="0">
              <a:spAutoFit/>
            </a:bodyPr>
            <a:lstStyle/>
            <a:p>
              <a:pPr algn="ctr">
                <a:lnSpc>
                  <a:spcPct val="130000"/>
                </a:lnSpc>
              </a:pPr>
              <a:r>
                <a:rPr lang="zh-CN" altLang="en-US" dirty="0">
                  <a:solidFill>
                    <a:srgbClr val="0D4960"/>
                  </a:solidFill>
                  <a:latin typeface="迷你简菱心" panose="02010609000101010101" pitchFamily="49" charset="-122"/>
                  <a:ea typeface="迷你简菱心" panose="02010609000101010101" pitchFamily="49" charset="-122"/>
                </a:rPr>
                <a:t>资金主要用途</a:t>
              </a:r>
            </a:p>
          </p:txBody>
        </p:sp>
        <p:sp>
          <p:nvSpPr>
            <p:cNvPr id="47" name="矩形 46"/>
            <p:cNvSpPr/>
            <p:nvPr/>
          </p:nvSpPr>
          <p:spPr>
            <a:xfrm flipH="1">
              <a:off x="4652131" y="2442196"/>
              <a:ext cx="2752317" cy="904863"/>
            </a:xfrm>
            <a:prstGeom prst="rect">
              <a:avLst/>
            </a:prstGeom>
          </p:spPr>
          <p:txBody>
            <a:bodyPr wrap="square">
              <a:spAutoFit/>
            </a:bodyPr>
            <a:lstStyle/>
            <a:p>
              <a:pPr algn="ctr">
                <a:lnSpc>
                  <a:spcPct val="13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在此录入上述图表的综合描述说明，在此录入上述图表的综合描述说明</a:t>
              </a:r>
              <a:endParaRPr lang="en-GB" altLang="zh-CN" sz="1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grpSp>
      <p:cxnSp>
        <p:nvCxnSpPr>
          <p:cNvPr id="48" name="直接连接符 47"/>
          <p:cNvCxnSpPr/>
          <p:nvPr/>
        </p:nvCxnSpPr>
        <p:spPr>
          <a:xfrm>
            <a:off x="6096000" y="2720468"/>
            <a:ext cx="0" cy="767077"/>
          </a:xfrm>
          <a:prstGeom prst="line">
            <a:avLst/>
          </a:prstGeom>
          <a:noFill/>
          <a:ln>
            <a:solidFill>
              <a:schemeClr val="tx1">
                <a:lumMod val="50000"/>
                <a:lumOff val="5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143132672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3" presetClass="entr" presetSubtype="16" fill="hold" nodeType="after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p:cTn id="21" dur="500" fill="hold"/>
                                        <p:tgtEl>
                                          <p:spTgt spid="20"/>
                                        </p:tgtEl>
                                        <p:attrNameLst>
                                          <p:attrName>ppt_w</p:attrName>
                                        </p:attrNameLst>
                                      </p:cBhvr>
                                      <p:tavLst>
                                        <p:tav tm="0">
                                          <p:val>
                                            <p:fltVal val="0"/>
                                          </p:val>
                                        </p:tav>
                                        <p:tav tm="100000">
                                          <p:val>
                                            <p:strVal val="#ppt_w"/>
                                          </p:val>
                                        </p:tav>
                                      </p:tavLst>
                                    </p:anim>
                                    <p:anim calcmode="lin" valueType="num">
                                      <p:cBhvr>
                                        <p:cTn id="22" dur="500" fill="hold"/>
                                        <p:tgtEl>
                                          <p:spTgt spid="20"/>
                                        </p:tgtEl>
                                        <p:attrNameLst>
                                          <p:attrName>ppt_h</p:attrName>
                                        </p:attrNameLst>
                                      </p:cBhvr>
                                      <p:tavLst>
                                        <p:tav tm="0">
                                          <p:val>
                                            <p:fltVal val="0"/>
                                          </p:val>
                                        </p:tav>
                                        <p:tav tm="100000">
                                          <p:val>
                                            <p:strVal val="#ppt_h"/>
                                          </p:val>
                                        </p:tav>
                                      </p:tavLst>
                                    </p:anim>
                                  </p:childTnLst>
                                </p:cTn>
                              </p:par>
                              <p:par>
                                <p:cTn id="23" presetID="23" presetClass="entr" presetSubtype="16" fill="hold" nodeType="withEffect">
                                  <p:stCondLst>
                                    <p:cond delay="250"/>
                                  </p:stCondLst>
                                  <p:childTnLst>
                                    <p:set>
                                      <p:cBhvr>
                                        <p:cTn id="24" dur="1" fill="hold">
                                          <p:stCondLst>
                                            <p:cond delay="0"/>
                                          </p:stCondLst>
                                        </p:cTn>
                                        <p:tgtEl>
                                          <p:spTgt spid="11"/>
                                        </p:tgtEl>
                                        <p:attrNameLst>
                                          <p:attrName>style.visibility</p:attrName>
                                        </p:attrNameLst>
                                      </p:cBhvr>
                                      <p:to>
                                        <p:strVal val="visible"/>
                                      </p:to>
                                    </p:set>
                                    <p:anim calcmode="lin" valueType="num">
                                      <p:cBhvr>
                                        <p:cTn id="25" dur="500" fill="hold"/>
                                        <p:tgtEl>
                                          <p:spTgt spid="11"/>
                                        </p:tgtEl>
                                        <p:attrNameLst>
                                          <p:attrName>ppt_w</p:attrName>
                                        </p:attrNameLst>
                                      </p:cBhvr>
                                      <p:tavLst>
                                        <p:tav tm="0">
                                          <p:val>
                                            <p:fltVal val="0"/>
                                          </p:val>
                                        </p:tav>
                                        <p:tav tm="100000">
                                          <p:val>
                                            <p:strVal val="#ppt_w"/>
                                          </p:val>
                                        </p:tav>
                                      </p:tavLst>
                                    </p:anim>
                                    <p:anim calcmode="lin" valueType="num">
                                      <p:cBhvr>
                                        <p:cTn id="26" dur="500" fill="hold"/>
                                        <p:tgtEl>
                                          <p:spTgt spid="11"/>
                                        </p:tgtEl>
                                        <p:attrNameLst>
                                          <p:attrName>ppt_h</p:attrName>
                                        </p:attrNameLst>
                                      </p:cBhvr>
                                      <p:tavLst>
                                        <p:tav tm="0">
                                          <p:val>
                                            <p:fltVal val="0"/>
                                          </p:val>
                                        </p:tav>
                                        <p:tav tm="100000">
                                          <p:val>
                                            <p:strVal val="#ppt_h"/>
                                          </p:val>
                                        </p:tav>
                                      </p:tavLst>
                                    </p:anim>
                                  </p:childTnLst>
                                </p:cTn>
                              </p:par>
                              <p:par>
                                <p:cTn id="27" presetID="23" presetClass="entr" presetSubtype="16" fill="hold" nodeType="withEffect">
                                  <p:stCondLst>
                                    <p:cond delay="500"/>
                                  </p:stCondLst>
                                  <p:childTnLst>
                                    <p:set>
                                      <p:cBhvr>
                                        <p:cTn id="28" dur="1" fill="hold">
                                          <p:stCondLst>
                                            <p:cond delay="0"/>
                                          </p:stCondLst>
                                        </p:cTn>
                                        <p:tgtEl>
                                          <p:spTgt spid="8"/>
                                        </p:tgtEl>
                                        <p:attrNameLst>
                                          <p:attrName>style.visibility</p:attrName>
                                        </p:attrNameLst>
                                      </p:cBhvr>
                                      <p:to>
                                        <p:strVal val="visible"/>
                                      </p:to>
                                    </p:set>
                                    <p:anim calcmode="lin" valueType="num">
                                      <p:cBhvr>
                                        <p:cTn id="29" dur="500" fill="hold"/>
                                        <p:tgtEl>
                                          <p:spTgt spid="8"/>
                                        </p:tgtEl>
                                        <p:attrNameLst>
                                          <p:attrName>ppt_w</p:attrName>
                                        </p:attrNameLst>
                                      </p:cBhvr>
                                      <p:tavLst>
                                        <p:tav tm="0">
                                          <p:val>
                                            <p:fltVal val="0"/>
                                          </p:val>
                                        </p:tav>
                                        <p:tav tm="100000">
                                          <p:val>
                                            <p:strVal val="#ppt_w"/>
                                          </p:val>
                                        </p:tav>
                                      </p:tavLst>
                                    </p:anim>
                                    <p:anim calcmode="lin" valueType="num">
                                      <p:cBhvr>
                                        <p:cTn id="30" dur="500" fill="hold"/>
                                        <p:tgtEl>
                                          <p:spTgt spid="8"/>
                                        </p:tgtEl>
                                        <p:attrNameLst>
                                          <p:attrName>ppt_h</p:attrName>
                                        </p:attrNameLst>
                                      </p:cBhvr>
                                      <p:tavLst>
                                        <p:tav tm="0">
                                          <p:val>
                                            <p:fltVal val="0"/>
                                          </p:val>
                                        </p:tav>
                                        <p:tav tm="100000">
                                          <p:val>
                                            <p:strVal val="#ppt_h"/>
                                          </p:val>
                                        </p:tav>
                                      </p:tavLst>
                                    </p:anim>
                                  </p:childTnLst>
                                </p:cTn>
                              </p:par>
                              <p:par>
                                <p:cTn id="31" presetID="23" presetClass="entr" presetSubtype="16" fill="hold" nodeType="withEffect">
                                  <p:stCondLst>
                                    <p:cond delay="750"/>
                                  </p:stCondLst>
                                  <p:childTnLst>
                                    <p:set>
                                      <p:cBhvr>
                                        <p:cTn id="32" dur="1" fill="hold">
                                          <p:stCondLst>
                                            <p:cond delay="0"/>
                                          </p:stCondLst>
                                        </p:cTn>
                                        <p:tgtEl>
                                          <p:spTgt spid="23"/>
                                        </p:tgtEl>
                                        <p:attrNameLst>
                                          <p:attrName>style.visibility</p:attrName>
                                        </p:attrNameLst>
                                      </p:cBhvr>
                                      <p:to>
                                        <p:strVal val="visible"/>
                                      </p:to>
                                    </p:set>
                                    <p:anim calcmode="lin" valueType="num">
                                      <p:cBhvr>
                                        <p:cTn id="33" dur="500" fill="hold"/>
                                        <p:tgtEl>
                                          <p:spTgt spid="23"/>
                                        </p:tgtEl>
                                        <p:attrNameLst>
                                          <p:attrName>ppt_w</p:attrName>
                                        </p:attrNameLst>
                                      </p:cBhvr>
                                      <p:tavLst>
                                        <p:tav tm="0">
                                          <p:val>
                                            <p:fltVal val="0"/>
                                          </p:val>
                                        </p:tav>
                                        <p:tav tm="100000">
                                          <p:val>
                                            <p:strVal val="#ppt_w"/>
                                          </p:val>
                                        </p:tav>
                                      </p:tavLst>
                                    </p:anim>
                                    <p:anim calcmode="lin" valueType="num">
                                      <p:cBhvr>
                                        <p:cTn id="34" dur="500" fill="hold"/>
                                        <p:tgtEl>
                                          <p:spTgt spid="23"/>
                                        </p:tgtEl>
                                        <p:attrNameLst>
                                          <p:attrName>ppt_h</p:attrName>
                                        </p:attrNameLst>
                                      </p:cBhvr>
                                      <p:tavLst>
                                        <p:tav tm="0">
                                          <p:val>
                                            <p:fltVal val="0"/>
                                          </p:val>
                                        </p:tav>
                                        <p:tav tm="100000">
                                          <p:val>
                                            <p:strVal val="#ppt_h"/>
                                          </p:val>
                                        </p:tav>
                                      </p:tavLst>
                                    </p:anim>
                                  </p:childTnLst>
                                </p:cTn>
                              </p:par>
                              <p:par>
                                <p:cTn id="35" presetID="23" presetClass="entr" presetSubtype="16" fill="hold" nodeType="withEffect">
                                  <p:stCondLst>
                                    <p:cond delay="1000"/>
                                  </p:stCondLst>
                                  <p:childTnLst>
                                    <p:set>
                                      <p:cBhvr>
                                        <p:cTn id="36" dur="1" fill="hold">
                                          <p:stCondLst>
                                            <p:cond delay="0"/>
                                          </p:stCondLst>
                                        </p:cTn>
                                        <p:tgtEl>
                                          <p:spTgt spid="26"/>
                                        </p:tgtEl>
                                        <p:attrNameLst>
                                          <p:attrName>style.visibility</p:attrName>
                                        </p:attrNameLst>
                                      </p:cBhvr>
                                      <p:to>
                                        <p:strVal val="visible"/>
                                      </p:to>
                                    </p:set>
                                    <p:anim calcmode="lin" valueType="num">
                                      <p:cBhvr>
                                        <p:cTn id="37" dur="500" fill="hold"/>
                                        <p:tgtEl>
                                          <p:spTgt spid="26"/>
                                        </p:tgtEl>
                                        <p:attrNameLst>
                                          <p:attrName>ppt_w</p:attrName>
                                        </p:attrNameLst>
                                      </p:cBhvr>
                                      <p:tavLst>
                                        <p:tav tm="0">
                                          <p:val>
                                            <p:fltVal val="0"/>
                                          </p:val>
                                        </p:tav>
                                        <p:tav tm="100000">
                                          <p:val>
                                            <p:strVal val="#ppt_w"/>
                                          </p:val>
                                        </p:tav>
                                      </p:tavLst>
                                    </p:anim>
                                    <p:anim calcmode="lin" valueType="num">
                                      <p:cBhvr>
                                        <p:cTn id="38" dur="500" fill="hold"/>
                                        <p:tgtEl>
                                          <p:spTgt spid="26"/>
                                        </p:tgtEl>
                                        <p:attrNameLst>
                                          <p:attrName>ppt_h</p:attrName>
                                        </p:attrNameLst>
                                      </p:cBhvr>
                                      <p:tavLst>
                                        <p:tav tm="0">
                                          <p:val>
                                            <p:fltVal val="0"/>
                                          </p:val>
                                        </p:tav>
                                        <p:tav tm="100000">
                                          <p:val>
                                            <p:strVal val="#ppt_h"/>
                                          </p:val>
                                        </p:tav>
                                      </p:tavLst>
                                    </p:anim>
                                  </p:childTnLst>
                                </p:cTn>
                              </p:par>
                            </p:childTnLst>
                          </p:cTn>
                        </p:par>
                        <p:par>
                          <p:cTn id="39" fill="hold">
                            <p:stCondLst>
                              <p:cond delay="3250"/>
                            </p:stCondLst>
                            <p:childTnLst>
                              <p:par>
                                <p:cTn id="40" presetID="22" presetClass="entr" presetSubtype="2" fill="hold" grpId="0" nodeType="after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wipe(right)">
                                      <p:cBhvr>
                                        <p:cTn id="42" dur="500"/>
                                        <p:tgtEl>
                                          <p:spTgt spid="40"/>
                                        </p:tgtEl>
                                      </p:cBhvr>
                                    </p:animEffect>
                                  </p:childTnLst>
                                </p:cTn>
                              </p:par>
                            </p:childTnLst>
                          </p:cTn>
                        </p:par>
                        <p:par>
                          <p:cTn id="43" fill="hold">
                            <p:stCondLst>
                              <p:cond delay="3750"/>
                            </p:stCondLst>
                            <p:childTnLst>
                              <p:par>
                                <p:cTn id="44" presetID="12" presetClass="entr" presetSubtype="4" fill="hold" nodeType="afterEffect">
                                  <p:stCondLst>
                                    <p:cond delay="0"/>
                                  </p:stCondLst>
                                  <p:childTnLst>
                                    <p:set>
                                      <p:cBhvr>
                                        <p:cTn id="45" dur="1" fill="hold">
                                          <p:stCondLst>
                                            <p:cond delay="0"/>
                                          </p:stCondLst>
                                        </p:cTn>
                                        <p:tgtEl>
                                          <p:spTgt spid="37"/>
                                        </p:tgtEl>
                                        <p:attrNameLst>
                                          <p:attrName>style.visibility</p:attrName>
                                        </p:attrNameLst>
                                      </p:cBhvr>
                                      <p:to>
                                        <p:strVal val="visible"/>
                                      </p:to>
                                    </p:set>
                                    <p:anim calcmode="lin" valueType="num">
                                      <p:cBhvr additive="base">
                                        <p:cTn id="46" dur="500"/>
                                        <p:tgtEl>
                                          <p:spTgt spid="37"/>
                                        </p:tgtEl>
                                        <p:attrNameLst>
                                          <p:attrName>ppt_y</p:attrName>
                                        </p:attrNameLst>
                                      </p:cBhvr>
                                      <p:tavLst>
                                        <p:tav tm="0">
                                          <p:val>
                                            <p:strVal val="#ppt_y+#ppt_h*1.125000"/>
                                          </p:val>
                                        </p:tav>
                                        <p:tav tm="100000">
                                          <p:val>
                                            <p:strVal val="#ppt_y"/>
                                          </p:val>
                                        </p:tav>
                                      </p:tavLst>
                                    </p:anim>
                                    <p:animEffect transition="in" filter="wipe(up)">
                                      <p:cBhvr>
                                        <p:cTn id="47" dur="500"/>
                                        <p:tgtEl>
                                          <p:spTgt spid="37"/>
                                        </p:tgtEl>
                                      </p:cBhvr>
                                    </p:animEffect>
                                  </p:childTnLst>
                                </p:cTn>
                              </p:par>
                            </p:childTnLst>
                          </p:cTn>
                        </p:par>
                        <p:par>
                          <p:cTn id="48" fill="hold">
                            <p:stCondLst>
                              <p:cond delay="4250"/>
                            </p:stCondLst>
                            <p:childTnLst>
                              <p:par>
                                <p:cTn id="49" presetID="22" presetClass="entr" presetSubtype="2" fill="hold" grpId="0" nodeType="after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wipe(right)">
                                      <p:cBhvr>
                                        <p:cTn id="51" dur="500"/>
                                        <p:tgtEl>
                                          <p:spTgt spid="29"/>
                                        </p:tgtEl>
                                      </p:cBhvr>
                                    </p:animEffect>
                                  </p:childTnLst>
                                </p:cTn>
                              </p:par>
                            </p:childTnLst>
                          </p:cTn>
                        </p:par>
                        <p:par>
                          <p:cTn id="52" fill="hold">
                            <p:stCondLst>
                              <p:cond delay="4750"/>
                            </p:stCondLst>
                            <p:childTnLst>
                              <p:par>
                                <p:cTn id="53" presetID="12" presetClass="entr" presetSubtype="1"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p:tgtEl>
                                          <p:spTgt spid="30"/>
                                        </p:tgtEl>
                                        <p:attrNameLst>
                                          <p:attrName>ppt_y</p:attrName>
                                        </p:attrNameLst>
                                      </p:cBhvr>
                                      <p:tavLst>
                                        <p:tav tm="0">
                                          <p:val>
                                            <p:strVal val="#ppt_y-#ppt_h*1.125000"/>
                                          </p:val>
                                        </p:tav>
                                        <p:tav tm="100000">
                                          <p:val>
                                            <p:strVal val="#ppt_y"/>
                                          </p:val>
                                        </p:tav>
                                      </p:tavLst>
                                    </p:anim>
                                    <p:animEffect transition="in" filter="wipe(down)">
                                      <p:cBhvr>
                                        <p:cTn id="56" dur="500"/>
                                        <p:tgtEl>
                                          <p:spTgt spid="30"/>
                                        </p:tgtEl>
                                      </p:cBhvr>
                                    </p:animEffect>
                                  </p:childTnLst>
                                </p:cTn>
                              </p:par>
                            </p:childTnLst>
                          </p:cTn>
                        </p:par>
                        <p:par>
                          <p:cTn id="57" fill="hold">
                            <p:stCondLst>
                              <p:cond delay="5250"/>
                            </p:stCondLst>
                            <p:childTnLst>
                              <p:par>
                                <p:cTn id="58" presetID="22" presetClass="entr" presetSubtype="4" fill="hold" nodeType="afterEffect">
                                  <p:stCondLst>
                                    <p:cond delay="0"/>
                                  </p:stCondLst>
                                  <p:childTnLst>
                                    <p:set>
                                      <p:cBhvr>
                                        <p:cTn id="59" dur="1" fill="hold">
                                          <p:stCondLst>
                                            <p:cond delay="0"/>
                                          </p:stCondLst>
                                        </p:cTn>
                                        <p:tgtEl>
                                          <p:spTgt spid="48"/>
                                        </p:tgtEl>
                                        <p:attrNameLst>
                                          <p:attrName>style.visibility</p:attrName>
                                        </p:attrNameLst>
                                      </p:cBhvr>
                                      <p:to>
                                        <p:strVal val="visible"/>
                                      </p:to>
                                    </p:set>
                                    <p:animEffect transition="in" filter="wipe(down)">
                                      <p:cBhvr>
                                        <p:cTn id="60" dur="500"/>
                                        <p:tgtEl>
                                          <p:spTgt spid="48"/>
                                        </p:tgtEl>
                                      </p:cBhvr>
                                    </p:animEffect>
                                  </p:childTnLst>
                                </p:cTn>
                              </p:par>
                            </p:childTnLst>
                          </p:cTn>
                        </p:par>
                        <p:par>
                          <p:cTn id="61" fill="hold">
                            <p:stCondLst>
                              <p:cond delay="5750"/>
                            </p:stCondLst>
                            <p:childTnLst>
                              <p:par>
                                <p:cTn id="62" presetID="12" presetClass="entr" presetSubtype="4" fill="hold" nodeType="afterEffect">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cBhvr additive="base">
                                        <p:cTn id="64" dur="500"/>
                                        <p:tgtEl>
                                          <p:spTgt spid="45"/>
                                        </p:tgtEl>
                                        <p:attrNameLst>
                                          <p:attrName>ppt_y</p:attrName>
                                        </p:attrNameLst>
                                      </p:cBhvr>
                                      <p:tavLst>
                                        <p:tav tm="0">
                                          <p:val>
                                            <p:strVal val="#ppt_y+#ppt_h*1.125000"/>
                                          </p:val>
                                        </p:tav>
                                        <p:tav tm="100000">
                                          <p:val>
                                            <p:strVal val="#ppt_y"/>
                                          </p:val>
                                        </p:tav>
                                      </p:tavLst>
                                    </p:anim>
                                    <p:animEffect transition="in" filter="wipe(up)">
                                      <p:cBhvr>
                                        <p:cTn id="65" dur="500"/>
                                        <p:tgtEl>
                                          <p:spTgt spid="45"/>
                                        </p:tgtEl>
                                      </p:cBhvr>
                                    </p:animEffect>
                                  </p:childTnLst>
                                </p:cTn>
                              </p:par>
                            </p:childTnLst>
                          </p:cTn>
                        </p:par>
                        <p:par>
                          <p:cTn id="66" fill="hold">
                            <p:stCondLst>
                              <p:cond delay="6250"/>
                            </p:stCondLst>
                            <p:childTnLst>
                              <p:par>
                                <p:cTn id="67" presetID="22" presetClass="entr" presetSubtype="8" fill="hold" grpId="0" nodeType="after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wipe(left)">
                                      <p:cBhvr>
                                        <p:cTn id="69" dur="500"/>
                                        <p:tgtEl>
                                          <p:spTgt spid="33"/>
                                        </p:tgtEl>
                                      </p:cBhvr>
                                    </p:animEffect>
                                  </p:childTnLst>
                                </p:cTn>
                              </p:par>
                            </p:childTnLst>
                          </p:cTn>
                        </p:par>
                        <p:par>
                          <p:cTn id="70" fill="hold">
                            <p:stCondLst>
                              <p:cond delay="6750"/>
                            </p:stCondLst>
                            <p:childTnLst>
                              <p:par>
                                <p:cTn id="71" presetID="12" presetClass="entr" presetSubtype="1" fill="hold" nodeType="afterEffect">
                                  <p:stCondLst>
                                    <p:cond delay="0"/>
                                  </p:stCondLst>
                                  <p:childTnLst>
                                    <p:set>
                                      <p:cBhvr>
                                        <p:cTn id="72" dur="1" fill="hold">
                                          <p:stCondLst>
                                            <p:cond delay="0"/>
                                          </p:stCondLst>
                                        </p:cTn>
                                        <p:tgtEl>
                                          <p:spTgt spid="34"/>
                                        </p:tgtEl>
                                        <p:attrNameLst>
                                          <p:attrName>style.visibility</p:attrName>
                                        </p:attrNameLst>
                                      </p:cBhvr>
                                      <p:to>
                                        <p:strVal val="visible"/>
                                      </p:to>
                                    </p:set>
                                    <p:anim calcmode="lin" valueType="num">
                                      <p:cBhvr additive="base">
                                        <p:cTn id="73" dur="500"/>
                                        <p:tgtEl>
                                          <p:spTgt spid="34"/>
                                        </p:tgtEl>
                                        <p:attrNameLst>
                                          <p:attrName>ppt_y</p:attrName>
                                        </p:attrNameLst>
                                      </p:cBhvr>
                                      <p:tavLst>
                                        <p:tav tm="0">
                                          <p:val>
                                            <p:strVal val="#ppt_y-#ppt_h*1.125000"/>
                                          </p:val>
                                        </p:tav>
                                        <p:tav tm="100000">
                                          <p:val>
                                            <p:strVal val="#ppt_y"/>
                                          </p:val>
                                        </p:tav>
                                      </p:tavLst>
                                    </p:anim>
                                    <p:animEffect transition="in" filter="wipe(down)">
                                      <p:cBhvr>
                                        <p:cTn id="74" dur="500"/>
                                        <p:tgtEl>
                                          <p:spTgt spid="34"/>
                                        </p:tgtEl>
                                      </p:cBhvr>
                                    </p:animEffect>
                                  </p:childTnLst>
                                </p:cTn>
                              </p:par>
                            </p:childTnLst>
                          </p:cTn>
                        </p:par>
                        <p:par>
                          <p:cTn id="75" fill="hold">
                            <p:stCondLst>
                              <p:cond delay="7250"/>
                            </p:stCondLst>
                            <p:childTnLst>
                              <p:par>
                                <p:cTn id="76" presetID="22" presetClass="entr" presetSubtype="8" fill="hold" grpId="0" nodeType="afterEffect">
                                  <p:stCondLst>
                                    <p:cond delay="0"/>
                                  </p:stCondLst>
                                  <p:childTnLst>
                                    <p:set>
                                      <p:cBhvr>
                                        <p:cTn id="77" dur="1" fill="hold">
                                          <p:stCondLst>
                                            <p:cond delay="0"/>
                                          </p:stCondLst>
                                        </p:cTn>
                                        <p:tgtEl>
                                          <p:spTgt spid="44"/>
                                        </p:tgtEl>
                                        <p:attrNameLst>
                                          <p:attrName>style.visibility</p:attrName>
                                        </p:attrNameLst>
                                      </p:cBhvr>
                                      <p:to>
                                        <p:strVal val="visible"/>
                                      </p:to>
                                    </p:set>
                                    <p:animEffect transition="in" filter="wipe(left)">
                                      <p:cBhvr>
                                        <p:cTn id="78" dur="500"/>
                                        <p:tgtEl>
                                          <p:spTgt spid="44"/>
                                        </p:tgtEl>
                                      </p:cBhvr>
                                    </p:animEffect>
                                  </p:childTnLst>
                                </p:cTn>
                              </p:par>
                            </p:childTnLst>
                          </p:cTn>
                        </p:par>
                        <p:par>
                          <p:cTn id="79" fill="hold">
                            <p:stCondLst>
                              <p:cond delay="7750"/>
                            </p:stCondLst>
                            <p:childTnLst>
                              <p:par>
                                <p:cTn id="80" presetID="12" presetClass="entr" presetSubtype="4" fill="hold" nodeType="afterEffect">
                                  <p:stCondLst>
                                    <p:cond delay="0"/>
                                  </p:stCondLst>
                                  <p:childTnLst>
                                    <p:set>
                                      <p:cBhvr>
                                        <p:cTn id="81" dur="1" fill="hold">
                                          <p:stCondLst>
                                            <p:cond delay="0"/>
                                          </p:stCondLst>
                                        </p:cTn>
                                        <p:tgtEl>
                                          <p:spTgt spid="41"/>
                                        </p:tgtEl>
                                        <p:attrNameLst>
                                          <p:attrName>style.visibility</p:attrName>
                                        </p:attrNameLst>
                                      </p:cBhvr>
                                      <p:to>
                                        <p:strVal val="visible"/>
                                      </p:to>
                                    </p:set>
                                    <p:anim calcmode="lin" valueType="num">
                                      <p:cBhvr additive="base">
                                        <p:cTn id="82" dur="500"/>
                                        <p:tgtEl>
                                          <p:spTgt spid="41"/>
                                        </p:tgtEl>
                                        <p:attrNameLst>
                                          <p:attrName>ppt_y</p:attrName>
                                        </p:attrNameLst>
                                      </p:cBhvr>
                                      <p:tavLst>
                                        <p:tav tm="0">
                                          <p:val>
                                            <p:strVal val="#ppt_y+#ppt_h*1.125000"/>
                                          </p:val>
                                        </p:tav>
                                        <p:tav tm="100000">
                                          <p:val>
                                            <p:strVal val="#ppt_y"/>
                                          </p:val>
                                        </p:tav>
                                      </p:tavLst>
                                    </p:anim>
                                    <p:animEffect transition="in" filter="wipe(up)">
                                      <p:cBhvr>
                                        <p:cTn id="83"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9" grpId="0" animBg="1"/>
      <p:bldP spid="33" grpId="0" animBg="1"/>
      <p:bldP spid="40" grpId="0" animBg="1"/>
      <p:bldP spid="4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四、财务与融资</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任意多边形 7"/>
          <p:cNvSpPr/>
          <p:nvPr/>
        </p:nvSpPr>
        <p:spPr>
          <a:xfrm>
            <a:off x="3666527" y="3061306"/>
            <a:ext cx="2076450" cy="2599149"/>
          </a:xfrm>
          <a:custGeom>
            <a:avLst/>
            <a:gdLst>
              <a:gd name="connsiteX0" fmla="*/ 2066925 w 2076450"/>
              <a:gd name="connsiteY0" fmla="*/ 2505075 h 2505075"/>
              <a:gd name="connsiteX1" fmla="*/ 1724025 w 2076450"/>
              <a:gd name="connsiteY1" fmla="*/ 2505075 h 2505075"/>
              <a:gd name="connsiteX2" fmla="*/ 1724025 w 2076450"/>
              <a:gd name="connsiteY2" fmla="*/ 1476375 h 2505075"/>
              <a:gd name="connsiteX3" fmla="*/ 1266825 w 2076450"/>
              <a:gd name="connsiteY3" fmla="*/ 1476375 h 2505075"/>
              <a:gd name="connsiteX4" fmla="*/ 400050 w 2076450"/>
              <a:gd name="connsiteY4" fmla="*/ 571500 h 2505075"/>
              <a:gd name="connsiteX5" fmla="*/ 0 w 2076450"/>
              <a:gd name="connsiteY5" fmla="*/ 571500 h 2505075"/>
              <a:gd name="connsiteX6" fmla="*/ 571500 w 2076450"/>
              <a:gd name="connsiteY6" fmla="*/ 0 h 2505075"/>
              <a:gd name="connsiteX7" fmla="*/ 1114425 w 2076450"/>
              <a:gd name="connsiteY7" fmla="*/ 542925 h 2505075"/>
              <a:gd name="connsiteX8" fmla="*/ 752475 w 2076450"/>
              <a:gd name="connsiteY8" fmla="*/ 542925 h 2505075"/>
              <a:gd name="connsiteX9" fmla="*/ 1638300 w 2076450"/>
              <a:gd name="connsiteY9" fmla="*/ 1104900 h 2505075"/>
              <a:gd name="connsiteX10" fmla="*/ 2076450 w 2076450"/>
              <a:gd name="connsiteY10" fmla="*/ 1428750 h 2505075"/>
              <a:gd name="connsiteX11" fmla="*/ 2066925 w 2076450"/>
              <a:gd name="connsiteY11" fmla="*/ 2505075 h 2505075"/>
              <a:gd name="connsiteX0" fmla="*/ 2066925 w 2076450"/>
              <a:gd name="connsiteY0" fmla="*/ 2505075 h 2547408"/>
              <a:gd name="connsiteX1" fmla="*/ 1724025 w 2076450"/>
              <a:gd name="connsiteY1" fmla="*/ 2505075 h 2547408"/>
              <a:gd name="connsiteX2" fmla="*/ 1724025 w 2076450"/>
              <a:gd name="connsiteY2" fmla="*/ 1476375 h 2547408"/>
              <a:gd name="connsiteX3" fmla="*/ 1266825 w 2076450"/>
              <a:gd name="connsiteY3" fmla="*/ 1476375 h 2547408"/>
              <a:gd name="connsiteX4" fmla="*/ 400050 w 2076450"/>
              <a:gd name="connsiteY4" fmla="*/ 571500 h 2547408"/>
              <a:gd name="connsiteX5" fmla="*/ 0 w 2076450"/>
              <a:gd name="connsiteY5" fmla="*/ 571500 h 2547408"/>
              <a:gd name="connsiteX6" fmla="*/ 571500 w 2076450"/>
              <a:gd name="connsiteY6" fmla="*/ 0 h 2547408"/>
              <a:gd name="connsiteX7" fmla="*/ 1114425 w 2076450"/>
              <a:gd name="connsiteY7" fmla="*/ 542925 h 2547408"/>
              <a:gd name="connsiteX8" fmla="*/ 752475 w 2076450"/>
              <a:gd name="connsiteY8" fmla="*/ 542925 h 2547408"/>
              <a:gd name="connsiteX9" fmla="*/ 1638300 w 2076450"/>
              <a:gd name="connsiteY9" fmla="*/ 1104900 h 2547408"/>
              <a:gd name="connsiteX10" fmla="*/ 2076450 w 2076450"/>
              <a:gd name="connsiteY10" fmla="*/ 1428750 h 2547408"/>
              <a:gd name="connsiteX11" fmla="*/ 2066925 w 2076450"/>
              <a:gd name="connsiteY11" fmla="*/ 2505075 h 2547408"/>
              <a:gd name="connsiteX0" fmla="*/ 2066925 w 2076450"/>
              <a:gd name="connsiteY0" fmla="*/ 2505075 h 2583817"/>
              <a:gd name="connsiteX1" fmla="*/ 1724025 w 2076450"/>
              <a:gd name="connsiteY1" fmla="*/ 2505075 h 2583817"/>
              <a:gd name="connsiteX2" fmla="*/ 1724025 w 2076450"/>
              <a:gd name="connsiteY2" fmla="*/ 1476375 h 2583817"/>
              <a:gd name="connsiteX3" fmla="*/ 1266825 w 2076450"/>
              <a:gd name="connsiteY3" fmla="*/ 1476375 h 2583817"/>
              <a:gd name="connsiteX4" fmla="*/ 400050 w 2076450"/>
              <a:gd name="connsiteY4" fmla="*/ 571500 h 2583817"/>
              <a:gd name="connsiteX5" fmla="*/ 0 w 2076450"/>
              <a:gd name="connsiteY5" fmla="*/ 571500 h 2583817"/>
              <a:gd name="connsiteX6" fmla="*/ 571500 w 2076450"/>
              <a:gd name="connsiteY6" fmla="*/ 0 h 2583817"/>
              <a:gd name="connsiteX7" fmla="*/ 1114425 w 2076450"/>
              <a:gd name="connsiteY7" fmla="*/ 542925 h 2583817"/>
              <a:gd name="connsiteX8" fmla="*/ 752475 w 2076450"/>
              <a:gd name="connsiteY8" fmla="*/ 542925 h 2583817"/>
              <a:gd name="connsiteX9" fmla="*/ 1638300 w 2076450"/>
              <a:gd name="connsiteY9" fmla="*/ 1104900 h 2583817"/>
              <a:gd name="connsiteX10" fmla="*/ 2076450 w 2076450"/>
              <a:gd name="connsiteY10" fmla="*/ 1428750 h 2583817"/>
              <a:gd name="connsiteX11" fmla="*/ 2066925 w 2076450"/>
              <a:gd name="connsiteY11" fmla="*/ 2505075 h 2583817"/>
              <a:gd name="connsiteX0" fmla="*/ 2066925 w 2076450"/>
              <a:gd name="connsiteY0" fmla="*/ 2505075 h 2599149"/>
              <a:gd name="connsiteX1" fmla="*/ 1724025 w 2076450"/>
              <a:gd name="connsiteY1" fmla="*/ 2505075 h 2599149"/>
              <a:gd name="connsiteX2" fmla="*/ 1724025 w 2076450"/>
              <a:gd name="connsiteY2" fmla="*/ 1476375 h 2599149"/>
              <a:gd name="connsiteX3" fmla="*/ 1266825 w 2076450"/>
              <a:gd name="connsiteY3" fmla="*/ 1476375 h 2599149"/>
              <a:gd name="connsiteX4" fmla="*/ 400050 w 2076450"/>
              <a:gd name="connsiteY4" fmla="*/ 571500 h 2599149"/>
              <a:gd name="connsiteX5" fmla="*/ 0 w 2076450"/>
              <a:gd name="connsiteY5" fmla="*/ 571500 h 2599149"/>
              <a:gd name="connsiteX6" fmla="*/ 571500 w 2076450"/>
              <a:gd name="connsiteY6" fmla="*/ 0 h 2599149"/>
              <a:gd name="connsiteX7" fmla="*/ 1114425 w 2076450"/>
              <a:gd name="connsiteY7" fmla="*/ 542925 h 2599149"/>
              <a:gd name="connsiteX8" fmla="*/ 752475 w 2076450"/>
              <a:gd name="connsiteY8" fmla="*/ 542925 h 2599149"/>
              <a:gd name="connsiteX9" fmla="*/ 1638300 w 2076450"/>
              <a:gd name="connsiteY9" fmla="*/ 1104900 h 2599149"/>
              <a:gd name="connsiteX10" fmla="*/ 2076450 w 2076450"/>
              <a:gd name="connsiteY10" fmla="*/ 1428750 h 2599149"/>
              <a:gd name="connsiteX11" fmla="*/ 2066925 w 2076450"/>
              <a:gd name="connsiteY11" fmla="*/ 2505075 h 2599149"/>
              <a:gd name="connsiteX0" fmla="*/ 2066925 w 2076450"/>
              <a:gd name="connsiteY0" fmla="*/ 2505075 h 2599149"/>
              <a:gd name="connsiteX1" fmla="*/ 1724025 w 2076450"/>
              <a:gd name="connsiteY1" fmla="*/ 2505075 h 2599149"/>
              <a:gd name="connsiteX2" fmla="*/ 1724025 w 2076450"/>
              <a:gd name="connsiteY2" fmla="*/ 1476375 h 2599149"/>
              <a:gd name="connsiteX3" fmla="*/ 1266825 w 2076450"/>
              <a:gd name="connsiteY3" fmla="*/ 1476375 h 2599149"/>
              <a:gd name="connsiteX4" fmla="*/ 400050 w 2076450"/>
              <a:gd name="connsiteY4" fmla="*/ 571500 h 2599149"/>
              <a:gd name="connsiteX5" fmla="*/ 0 w 2076450"/>
              <a:gd name="connsiteY5" fmla="*/ 571500 h 2599149"/>
              <a:gd name="connsiteX6" fmla="*/ 571500 w 2076450"/>
              <a:gd name="connsiteY6" fmla="*/ 0 h 2599149"/>
              <a:gd name="connsiteX7" fmla="*/ 1114425 w 2076450"/>
              <a:gd name="connsiteY7" fmla="*/ 542925 h 2599149"/>
              <a:gd name="connsiteX8" fmla="*/ 752475 w 2076450"/>
              <a:gd name="connsiteY8" fmla="*/ 542925 h 2599149"/>
              <a:gd name="connsiteX9" fmla="*/ 1638300 w 2076450"/>
              <a:gd name="connsiteY9" fmla="*/ 1104900 h 2599149"/>
              <a:gd name="connsiteX10" fmla="*/ 2076450 w 2076450"/>
              <a:gd name="connsiteY10" fmla="*/ 1428750 h 2599149"/>
              <a:gd name="connsiteX11" fmla="*/ 2066925 w 2076450"/>
              <a:gd name="connsiteY11" fmla="*/ 2505075 h 2599149"/>
              <a:gd name="connsiteX0" fmla="*/ 2066925 w 2076450"/>
              <a:gd name="connsiteY0" fmla="*/ 2505075 h 2599149"/>
              <a:gd name="connsiteX1" fmla="*/ 1724025 w 2076450"/>
              <a:gd name="connsiteY1" fmla="*/ 2505075 h 2599149"/>
              <a:gd name="connsiteX2" fmla="*/ 1724025 w 2076450"/>
              <a:gd name="connsiteY2" fmla="*/ 1476375 h 2599149"/>
              <a:gd name="connsiteX3" fmla="*/ 1266825 w 2076450"/>
              <a:gd name="connsiteY3" fmla="*/ 1476375 h 2599149"/>
              <a:gd name="connsiteX4" fmla="*/ 400050 w 2076450"/>
              <a:gd name="connsiteY4" fmla="*/ 571500 h 2599149"/>
              <a:gd name="connsiteX5" fmla="*/ 0 w 2076450"/>
              <a:gd name="connsiteY5" fmla="*/ 571500 h 2599149"/>
              <a:gd name="connsiteX6" fmla="*/ 571500 w 2076450"/>
              <a:gd name="connsiteY6" fmla="*/ 0 h 2599149"/>
              <a:gd name="connsiteX7" fmla="*/ 1114425 w 2076450"/>
              <a:gd name="connsiteY7" fmla="*/ 542925 h 2599149"/>
              <a:gd name="connsiteX8" fmla="*/ 752475 w 2076450"/>
              <a:gd name="connsiteY8" fmla="*/ 542925 h 2599149"/>
              <a:gd name="connsiteX9" fmla="*/ 1638300 w 2076450"/>
              <a:gd name="connsiteY9" fmla="*/ 1104900 h 2599149"/>
              <a:gd name="connsiteX10" fmla="*/ 2076450 w 2076450"/>
              <a:gd name="connsiteY10" fmla="*/ 1428750 h 2599149"/>
              <a:gd name="connsiteX11" fmla="*/ 2066925 w 2076450"/>
              <a:gd name="connsiteY11" fmla="*/ 2505075 h 2599149"/>
              <a:gd name="connsiteX0" fmla="*/ 2066925 w 2076450"/>
              <a:gd name="connsiteY0" fmla="*/ 2505075 h 2599149"/>
              <a:gd name="connsiteX1" fmla="*/ 1724025 w 2076450"/>
              <a:gd name="connsiteY1" fmla="*/ 2505075 h 2599149"/>
              <a:gd name="connsiteX2" fmla="*/ 1724025 w 2076450"/>
              <a:gd name="connsiteY2" fmla="*/ 1476375 h 2599149"/>
              <a:gd name="connsiteX3" fmla="*/ 1266825 w 2076450"/>
              <a:gd name="connsiteY3" fmla="*/ 1476375 h 2599149"/>
              <a:gd name="connsiteX4" fmla="*/ 400050 w 2076450"/>
              <a:gd name="connsiteY4" fmla="*/ 571500 h 2599149"/>
              <a:gd name="connsiteX5" fmla="*/ 0 w 2076450"/>
              <a:gd name="connsiteY5" fmla="*/ 571500 h 2599149"/>
              <a:gd name="connsiteX6" fmla="*/ 571500 w 2076450"/>
              <a:gd name="connsiteY6" fmla="*/ 0 h 2599149"/>
              <a:gd name="connsiteX7" fmla="*/ 1114425 w 2076450"/>
              <a:gd name="connsiteY7" fmla="*/ 542925 h 2599149"/>
              <a:gd name="connsiteX8" fmla="*/ 752475 w 2076450"/>
              <a:gd name="connsiteY8" fmla="*/ 542925 h 2599149"/>
              <a:gd name="connsiteX9" fmla="*/ 1638300 w 2076450"/>
              <a:gd name="connsiteY9" fmla="*/ 1104900 h 2599149"/>
              <a:gd name="connsiteX10" fmla="*/ 2076450 w 2076450"/>
              <a:gd name="connsiteY10" fmla="*/ 1428750 h 2599149"/>
              <a:gd name="connsiteX11" fmla="*/ 2066925 w 2076450"/>
              <a:gd name="connsiteY11" fmla="*/ 2505075 h 2599149"/>
              <a:gd name="connsiteX0" fmla="*/ 2066925 w 2076450"/>
              <a:gd name="connsiteY0" fmla="*/ 2505075 h 2599149"/>
              <a:gd name="connsiteX1" fmla="*/ 1724025 w 2076450"/>
              <a:gd name="connsiteY1" fmla="*/ 2505075 h 2599149"/>
              <a:gd name="connsiteX2" fmla="*/ 1724025 w 2076450"/>
              <a:gd name="connsiteY2" fmla="*/ 1476375 h 2599149"/>
              <a:gd name="connsiteX3" fmla="*/ 1266825 w 2076450"/>
              <a:gd name="connsiteY3" fmla="*/ 1476375 h 2599149"/>
              <a:gd name="connsiteX4" fmla="*/ 400050 w 2076450"/>
              <a:gd name="connsiteY4" fmla="*/ 571500 h 2599149"/>
              <a:gd name="connsiteX5" fmla="*/ 0 w 2076450"/>
              <a:gd name="connsiteY5" fmla="*/ 571500 h 2599149"/>
              <a:gd name="connsiteX6" fmla="*/ 571500 w 2076450"/>
              <a:gd name="connsiteY6" fmla="*/ 0 h 2599149"/>
              <a:gd name="connsiteX7" fmla="*/ 1114425 w 2076450"/>
              <a:gd name="connsiteY7" fmla="*/ 542925 h 2599149"/>
              <a:gd name="connsiteX8" fmla="*/ 752475 w 2076450"/>
              <a:gd name="connsiteY8" fmla="*/ 542925 h 2599149"/>
              <a:gd name="connsiteX9" fmla="*/ 1638300 w 2076450"/>
              <a:gd name="connsiteY9" fmla="*/ 1104900 h 2599149"/>
              <a:gd name="connsiteX10" fmla="*/ 2076450 w 2076450"/>
              <a:gd name="connsiteY10" fmla="*/ 1428750 h 2599149"/>
              <a:gd name="connsiteX11" fmla="*/ 2066925 w 2076450"/>
              <a:gd name="connsiteY11" fmla="*/ 2505075 h 2599149"/>
              <a:gd name="connsiteX0" fmla="*/ 2066925 w 2076450"/>
              <a:gd name="connsiteY0" fmla="*/ 2505075 h 2599149"/>
              <a:gd name="connsiteX1" fmla="*/ 1724025 w 2076450"/>
              <a:gd name="connsiteY1" fmla="*/ 2505075 h 2599149"/>
              <a:gd name="connsiteX2" fmla="*/ 1724025 w 2076450"/>
              <a:gd name="connsiteY2" fmla="*/ 1476375 h 2599149"/>
              <a:gd name="connsiteX3" fmla="*/ 1266825 w 2076450"/>
              <a:gd name="connsiteY3" fmla="*/ 1476375 h 2599149"/>
              <a:gd name="connsiteX4" fmla="*/ 400050 w 2076450"/>
              <a:gd name="connsiteY4" fmla="*/ 571500 h 2599149"/>
              <a:gd name="connsiteX5" fmla="*/ 0 w 2076450"/>
              <a:gd name="connsiteY5" fmla="*/ 571500 h 2599149"/>
              <a:gd name="connsiteX6" fmla="*/ 571500 w 2076450"/>
              <a:gd name="connsiteY6" fmla="*/ 0 h 2599149"/>
              <a:gd name="connsiteX7" fmla="*/ 1114425 w 2076450"/>
              <a:gd name="connsiteY7" fmla="*/ 542925 h 2599149"/>
              <a:gd name="connsiteX8" fmla="*/ 752475 w 2076450"/>
              <a:gd name="connsiteY8" fmla="*/ 542925 h 2599149"/>
              <a:gd name="connsiteX9" fmla="*/ 1638300 w 2076450"/>
              <a:gd name="connsiteY9" fmla="*/ 1104900 h 2599149"/>
              <a:gd name="connsiteX10" fmla="*/ 2076450 w 2076450"/>
              <a:gd name="connsiteY10" fmla="*/ 1428750 h 2599149"/>
              <a:gd name="connsiteX11" fmla="*/ 2066925 w 2076450"/>
              <a:gd name="connsiteY11" fmla="*/ 2505075 h 2599149"/>
              <a:gd name="connsiteX0" fmla="*/ 2066925 w 2076450"/>
              <a:gd name="connsiteY0" fmla="*/ 2505075 h 2599149"/>
              <a:gd name="connsiteX1" fmla="*/ 1724025 w 2076450"/>
              <a:gd name="connsiteY1" fmla="*/ 2505075 h 2599149"/>
              <a:gd name="connsiteX2" fmla="*/ 1724025 w 2076450"/>
              <a:gd name="connsiteY2" fmla="*/ 1476375 h 2599149"/>
              <a:gd name="connsiteX3" fmla="*/ 1266825 w 2076450"/>
              <a:gd name="connsiteY3" fmla="*/ 1476375 h 2599149"/>
              <a:gd name="connsiteX4" fmla="*/ 400050 w 2076450"/>
              <a:gd name="connsiteY4" fmla="*/ 571500 h 2599149"/>
              <a:gd name="connsiteX5" fmla="*/ 0 w 2076450"/>
              <a:gd name="connsiteY5" fmla="*/ 571500 h 2599149"/>
              <a:gd name="connsiteX6" fmla="*/ 571500 w 2076450"/>
              <a:gd name="connsiteY6" fmla="*/ 0 h 2599149"/>
              <a:gd name="connsiteX7" fmla="*/ 1114425 w 2076450"/>
              <a:gd name="connsiteY7" fmla="*/ 542925 h 2599149"/>
              <a:gd name="connsiteX8" fmla="*/ 752475 w 2076450"/>
              <a:gd name="connsiteY8" fmla="*/ 542925 h 2599149"/>
              <a:gd name="connsiteX9" fmla="*/ 1638300 w 2076450"/>
              <a:gd name="connsiteY9" fmla="*/ 1104900 h 2599149"/>
              <a:gd name="connsiteX10" fmla="*/ 2076450 w 2076450"/>
              <a:gd name="connsiteY10" fmla="*/ 1428750 h 2599149"/>
              <a:gd name="connsiteX11" fmla="*/ 2066925 w 2076450"/>
              <a:gd name="connsiteY11" fmla="*/ 2505075 h 2599149"/>
              <a:gd name="connsiteX0" fmla="*/ 2066925 w 2076450"/>
              <a:gd name="connsiteY0" fmla="*/ 2505075 h 2599149"/>
              <a:gd name="connsiteX1" fmla="*/ 1724025 w 2076450"/>
              <a:gd name="connsiteY1" fmla="*/ 2505075 h 2599149"/>
              <a:gd name="connsiteX2" fmla="*/ 1724025 w 2076450"/>
              <a:gd name="connsiteY2" fmla="*/ 1476375 h 2599149"/>
              <a:gd name="connsiteX3" fmla="*/ 1266825 w 2076450"/>
              <a:gd name="connsiteY3" fmla="*/ 1476375 h 2599149"/>
              <a:gd name="connsiteX4" fmla="*/ 400050 w 2076450"/>
              <a:gd name="connsiteY4" fmla="*/ 571500 h 2599149"/>
              <a:gd name="connsiteX5" fmla="*/ 0 w 2076450"/>
              <a:gd name="connsiteY5" fmla="*/ 571500 h 2599149"/>
              <a:gd name="connsiteX6" fmla="*/ 571500 w 2076450"/>
              <a:gd name="connsiteY6" fmla="*/ 0 h 2599149"/>
              <a:gd name="connsiteX7" fmla="*/ 1114425 w 2076450"/>
              <a:gd name="connsiteY7" fmla="*/ 542925 h 2599149"/>
              <a:gd name="connsiteX8" fmla="*/ 752475 w 2076450"/>
              <a:gd name="connsiteY8" fmla="*/ 542925 h 2599149"/>
              <a:gd name="connsiteX9" fmla="*/ 1638300 w 2076450"/>
              <a:gd name="connsiteY9" fmla="*/ 1104900 h 2599149"/>
              <a:gd name="connsiteX10" fmla="*/ 2076450 w 2076450"/>
              <a:gd name="connsiteY10" fmla="*/ 1428750 h 2599149"/>
              <a:gd name="connsiteX11" fmla="*/ 2066925 w 2076450"/>
              <a:gd name="connsiteY11" fmla="*/ 2505075 h 2599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6450" h="2599149">
                <a:moveTo>
                  <a:pt x="2066925" y="2505075"/>
                </a:moveTo>
                <a:cubicBezTo>
                  <a:pt x="2047875" y="2600325"/>
                  <a:pt x="1809750" y="2657475"/>
                  <a:pt x="1724025" y="2505075"/>
                </a:cubicBezTo>
                <a:lnTo>
                  <a:pt x="1724025" y="1476375"/>
                </a:lnTo>
                <a:lnTo>
                  <a:pt x="1266825" y="1476375"/>
                </a:lnTo>
                <a:cubicBezTo>
                  <a:pt x="873125" y="1489075"/>
                  <a:pt x="365125" y="1006475"/>
                  <a:pt x="400050" y="571500"/>
                </a:cubicBezTo>
                <a:lnTo>
                  <a:pt x="0" y="571500"/>
                </a:lnTo>
                <a:lnTo>
                  <a:pt x="571500" y="0"/>
                </a:lnTo>
                <a:lnTo>
                  <a:pt x="1114425" y="542925"/>
                </a:lnTo>
                <a:lnTo>
                  <a:pt x="752475" y="542925"/>
                </a:lnTo>
                <a:cubicBezTo>
                  <a:pt x="942975" y="1158875"/>
                  <a:pt x="1333500" y="1098550"/>
                  <a:pt x="1638300" y="1104900"/>
                </a:cubicBezTo>
                <a:cubicBezTo>
                  <a:pt x="1879600" y="1117600"/>
                  <a:pt x="2073275" y="1244600"/>
                  <a:pt x="2076450" y="1428750"/>
                </a:cubicBezTo>
                <a:lnTo>
                  <a:pt x="2066925" y="2505075"/>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任意多边形 8"/>
          <p:cNvSpPr/>
          <p:nvPr/>
        </p:nvSpPr>
        <p:spPr>
          <a:xfrm>
            <a:off x="4367455" y="2013556"/>
            <a:ext cx="1724025" cy="3648089"/>
          </a:xfrm>
          <a:custGeom>
            <a:avLst/>
            <a:gdLst>
              <a:gd name="connsiteX0" fmla="*/ 1362075 w 1724025"/>
              <a:gd name="connsiteY0" fmla="*/ 3552825 h 3552825"/>
              <a:gd name="connsiteX1" fmla="*/ 1362075 w 1724025"/>
              <a:gd name="connsiteY1" fmla="*/ 1847850 h 3552825"/>
              <a:gd name="connsiteX2" fmla="*/ 1238250 w 1724025"/>
              <a:gd name="connsiteY2" fmla="*/ 1533525 h 3552825"/>
              <a:gd name="connsiteX3" fmla="*/ 266700 w 1724025"/>
              <a:gd name="connsiteY3" fmla="*/ 561975 h 3552825"/>
              <a:gd name="connsiteX4" fmla="*/ 0 w 1724025"/>
              <a:gd name="connsiteY4" fmla="*/ 828675 h 3552825"/>
              <a:gd name="connsiteX5" fmla="*/ 0 w 1724025"/>
              <a:gd name="connsiteY5" fmla="*/ 0 h 3552825"/>
              <a:gd name="connsiteX6" fmla="*/ 809625 w 1724025"/>
              <a:gd name="connsiteY6" fmla="*/ 0 h 3552825"/>
              <a:gd name="connsiteX7" fmla="*/ 533400 w 1724025"/>
              <a:gd name="connsiteY7" fmla="*/ 276225 h 3552825"/>
              <a:gd name="connsiteX8" fmla="*/ 1381125 w 1724025"/>
              <a:gd name="connsiteY8" fmla="*/ 1123950 h 3552825"/>
              <a:gd name="connsiteX9" fmla="*/ 1724025 w 1724025"/>
              <a:gd name="connsiteY9" fmla="*/ 1676400 h 3552825"/>
              <a:gd name="connsiteX10" fmla="*/ 1724025 w 1724025"/>
              <a:gd name="connsiteY10" fmla="*/ 3543300 h 3552825"/>
              <a:gd name="connsiteX11" fmla="*/ 1362075 w 1724025"/>
              <a:gd name="connsiteY11" fmla="*/ 3552825 h 3552825"/>
              <a:gd name="connsiteX0" fmla="*/ 1362075 w 1724025"/>
              <a:gd name="connsiteY0" fmla="*/ 3552825 h 3552825"/>
              <a:gd name="connsiteX1" fmla="*/ 1362075 w 1724025"/>
              <a:gd name="connsiteY1" fmla="*/ 1847850 h 3552825"/>
              <a:gd name="connsiteX2" fmla="*/ 1238250 w 1724025"/>
              <a:gd name="connsiteY2" fmla="*/ 1533525 h 3552825"/>
              <a:gd name="connsiteX3" fmla="*/ 266700 w 1724025"/>
              <a:gd name="connsiteY3" fmla="*/ 561975 h 3552825"/>
              <a:gd name="connsiteX4" fmla="*/ 0 w 1724025"/>
              <a:gd name="connsiteY4" fmla="*/ 828675 h 3552825"/>
              <a:gd name="connsiteX5" fmla="*/ 0 w 1724025"/>
              <a:gd name="connsiteY5" fmla="*/ 0 h 3552825"/>
              <a:gd name="connsiteX6" fmla="*/ 809625 w 1724025"/>
              <a:gd name="connsiteY6" fmla="*/ 0 h 3552825"/>
              <a:gd name="connsiteX7" fmla="*/ 533400 w 1724025"/>
              <a:gd name="connsiteY7" fmla="*/ 276225 h 3552825"/>
              <a:gd name="connsiteX8" fmla="*/ 1381125 w 1724025"/>
              <a:gd name="connsiteY8" fmla="*/ 1123950 h 3552825"/>
              <a:gd name="connsiteX9" fmla="*/ 1724025 w 1724025"/>
              <a:gd name="connsiteY9" fmla="*/ 1676400 h 3552825"/>
              <a:gd name="connsiteX10" fmla="*/ 1724025 w 1724025"/>
              <a:gd name="connsiteY10" fmla="*/ 3543300 h 3552825"/>
              <a:gd name="connsiteX11" fmla="*/ 1362075 w 1724025"/>
              <a:gd name="connsiteY11" fmla="*/ 3552825 h 3552825"/>
              <a:gd name="connsiteX0" fmla="*/ 1362075 w 1724025"/>
              <a:gd name="connsiteY0" fmla="*/ 3552825 h 3552825"/>
              <a:gd name="connsiteX1" fmla="*/ 1362075 w 1724025"/>
              <a:gd name="connsiteY1" fmla="*/ 1847850 h 3552825"/>
              <a:gd name="connsiteX2" fmla="*/ 1238250 w 1724025"/>
              <a:gd name="connsiteY2" fmla="*/ 1533525 h 3552825"/>
              <a:gd name="connsiteX3" fmla="*/ 266700 w 1724025"/>
              <a:gd name="connsiteY3" fmla="*/ 561975 h 3552825"/>
              <a:gd name="connsiteX4" fmla="*/ 0 w 1724025"/>
              <a:gd name="connsiteY4" fmla="*/ 828675 h 3552825"/>
              <a:gd name="connsiteX5" fmla="*/ 0 w 1724025"/>
              <a:gd name="connsiteY5" fmla="*/ 0 h 3552825"/>
              <a:gd name="connsiteX6" fmla="*/ 809625 w 1724025"/>
              <a:gd name="connsiteY6" fmla="*/ 0 h 3552825"/>
              <a:gd name="connsiteX7" fmla="*/ 533400 w 1724025"/>
              <a:gd name="connsiteY7" fmla="*/ 276225 h 3552825"/>
              <a:gd name="connsiteX8" fmla="*/ 1381125 w 1724025"/>
              <a:gd name="connsiteY8" fmla="*/ 1123950 h 3552825"/>
              <a:gd name="connsiteX9" fmla="*/ 1724025 w 1724025"/>
              <a:gd name="connsiteY9" fmla="*/ 1676400 h 3552825"/>
              <a:gd name="connsiteX10" fmla="*/ 1724025 w 1724025"/>
              <a:gd name="connsiteY10" fmla="*/ 3543300 h 3552825"/>
              <a:gd name="connsiteX11" fmla="*/ 1362075 w 1724025"/>
              <a:gd name="connsiteY11" fmla="*/ 3552825 h 3552825"/>
              <a:gd name="connsiteX0" fmla="*/ 1362075 w 1724025"/>
              <a:gd name="connsiteY0" fmla="*/ 3552825 h 3552825"/>
              <a:gd name="connsiteX1" fmla="*/ 1362075 w 1724025"/>
              <a:gd name="connsiteY1" fmla="*/ 1847850 h 3552825"/>
              <a:gd name="connsiteX2" fmla="*/ 1238250 w 1724025"/>
              <a:gd name="connsiteY2" fmla="*/ 1533525 h 3552825"/>
              <a:gd name="connsiteX3" fmla="*/ 266700 w 1724025"/>
              <a:gd name="connsiteY3" fmla="*/ 561975 h 3552825"/>
              <a:gd name="connsiteX4" fmla="*/ 0 w 1724025"/>
              <a:gd name="connsiteY4" fmla="*/ 828675 h 3552825"/>
              <a:gd name="connsiteX5" fmla="*/ 0 w 1724025"/>
              <a:gd name="connsiteY5" fmla="*/ 0 h 3552825"/>
              <a:gd name="connsiteX6" fmla="*/ 809625 w 1724025"/>
              <a:gd name="connsiteY6" fmla="*/ 0 h 3552825"/>
              <a:gd name="connsiteX7" fmla="*/ 533400 w 1724025"/>
              <a:gd name="connsiteY7" fmla="*/ 276225 h 3552825"/>
              <a:gd name="connsiteX8" fmla="*/ 1381125 w 1724025"/>
              <a:gd name="connsiteY8" fmla="*/ 1123950 h 3552825"/>
              <a:gd name="connsiteX9" fmla="*/ 1724025 w 1724025"/>
              <a:gd name="connsiteY9" fmla="*/ 1676400 h 3552825"/>
              <a:gd name="connsiteX10" fmla="*/ 1724025 w 1724025"/>
              <a:gd name="connsiteY10" fmla="*/ 3543300 h 3552825"/>
              <a:gd name="connsiteX11" fmla="*/ 1362075 w 1724025"/>
              <a:gd name="connsiteY11" fmla="*/ 3552825 h 3552825"/>
              <a:gd name="connsiteX0" fmla="*/ 1362075 w 1724025"/>
              <a:gd name="connsiteY0" fmla="*/ 3552825 h 3552825"/>
              <a:gd name="connsiteX1" fmla="*/ 1362075 w 1724025"/>
              <a:gd name="connsiteY1" fmla="*/ 1847850 h 3552825"/>
              <a:gd name="connsiteX2" fmla="*/ 1238250 w 1724025"/>
              <a:gd name="connsiteY2" fmla="*/ 1533525 h 3552825"/>
              <a:gd name="connsiteX3" fmla="*/ 266700 w 1724025"/>
              <a:gd name="connsiteY3" fmla="*/ 561975 h 3552825"/>
              <a:gd name="connsiteX4" fmla="*/ 0 w 1724025"/>
              <a:gd name="connsiteY4" fmla="*/ 828675 h 3552825"/>
              <a:gd name="connsiteX5" fmla="*/ 0 w 1724025"/>
              <a:gd name="connsiteY5" fmla="*/ 0 h 3552825"/>
              <a:gd name="connsiteX6" fmla="*/ 809625 w 1724025"/>
              <a:gd name="connsiteY6" fmla="*/ 0 h 3552825"/>
              <a:gd name="connsiteX7" fmla="*/ 533400 w 1724025"/>
              <a:gd name="connsiteY7" fmla="*/ 276225 h 3552825"/>
              <a:gd name="connsiteX8" fmla="*/ 1381125 w 1724025"/>
              <a:gd name="connsiteY8" fmla="*/ 1123950 h 3552825"/>
              <a:gd name="connsiteX9" fmla="*/ 1724025 w 1724025"/>
              <a:gd name="connsiteY9" fmla="*/ 1676400 h 3552825"/>
              <a:gd name="connsiteX10" fmla="*/ 1724025 w 1724025"/>
              <a:gd name="connsiteY10" fmla="*/ 3543300 h 3552825"/>
              <a:gd name="connsiteX11" fmla="*/ 1362075 w 1724025"/>
              <a:gd name="connsiteY11" fmla="*/ 3552825 h 3552825"/>
              <a:gd name="connsiteX0" fmla="*/ 1362075 w 1724025"/>
              <a:gd name="connsiteY0" fmla="*/ 3552825 h 3610028"/>
              <a:gd name="connsiteX1" fmla="*/ 1362075 w 1724025"/>
              <a:gd name="connsiteY1" fmla="*/ 1847850 h 3610028"/>
              <a:gd name="connsiteX2" fmla="*/ 1238250 w 1724025"/>
              <a:gd name="connsiteY2" fmla="*/ 1533525 h 3610028"/>
              <a:gd name="connsiteX3" fmla="*/ 266700 w 1724025"/>
              <a:gd name="connsiteY3" fmla="*/ 561975 h 3610028"/>
              <a:gd name="connsiteX4" fmla="*/ 0 w 1724025"/>
              <a:gd name="connsiteY4" fmla="*/ 828675 h 3610028"/>
              <a:gd name="connsiteX5" fmla="*/ 0 w 1724025"/>
              <a:gd name="connsiteY5" fmla="*/ 0 h 3610028"/>
              <a:gd name="connsiteX6" fmla="*/ 809625 w 1724025"/>
              <a:gd name="connsiteY6" fmla="*/ 0 h 3610028"/>
              <a:gd name="connsiteX7" fmla="*/ 533400 w 1724025"/>
              <a:gd name="connsiteY7" fmla="*/ 276225 h 3610028"/>
              <a:gd name="connsiteX8" fmla="*/ 1381125 w 1724025"/>
              <a:gd name="connsiteY8" fmla="*/ 1123950 h 3610028"/>
              <a:gd name="connsiteX9" fmla="*/ 1724025 w 1724025"/>
              <a:gd name="connsiteY9" fmla="*/ 1676400 h 3610028"/>
              <a:gd name="connsiteX10" fmla="*/ 1724025 w 1724025"/>
              <a:gd name="connsiteY10" fmla="*/ 3543300 h 3610028"/>
              <a:gd name="connsiteX11" fmla="*/ 1362075 w 1724025"/>
              <a:gd name="connsiteY11" fmla="*/ 3552825 h 3610028"/>
              <a:gd name="connsiteX0" fmla="*/ 1362075 w 1724025"/>
              <a:gd name="connsiteY0" fmla="*/ 3552825 h 3648089"/>
              <a:gd name="connsiteX1" fmla="*/ 1362075 w 1724025"/>
              <a:gd name="connsiteY1" fmla="*/ 1847850 h 3648089"/>
              <a:gd name="connsiteX2" fmla="*/ 1238250 w 1724025"/>
              <a:gd name="connsiteY2" fmla="*/ 1533525 h 3648089"/>
              <a:gd name="connsiteX3" fmla="*/ 266700 w 1724025"/>
              <a:gd name="connsiteY3" fmla="*/ 561975 h 3648089"/>
              <a:gd name="connsiteX4" fmla="*/ 0 w 1724025"/>
              <a:gd name="connsiteY4" fmla="*/ 828675 h 3648089"/>
              <a:gd name="connsiteX5" fmla="*/ 0 w 1724025"/>
              <a:gd name="connsiteY5" fmla="*/ 0 h 3648089"/>
              <a:gd name="connsiteX6" fmla="*/ 809625 w 1724025"/>
              <a:gd name="connsiteY6" fmla="*/ 0 h 3648089"/>
              <a:gd name="connsiteX7" fmla="*/ 533400 w 1724025"/>
              <a:gd name="connsiteY7" fmla="*/ 276225 h 3648089"/>
              <a:gd name="connsiteX8" fmla="*/ 1381125 w 1724025"/>
              <a:gd name="connsiteY8" fmla="*/ 1123950 h 3648089"/>
              <a:gd name="connsiteX9" fmla="*/ 1724025 w 1724025"/>
              <a:gd name="connsiteY9" fmla="*/ 1676400 h 3648089"/>
              <a:gd name="connsiteX10" fmla="*/ 1724025 w 1724025"/>
              <a:gd name="connsiteY10" fmla="*/ 3543300 h 3648089"/>
              <a:gd name="connsiteX11" fmla="*/ 1362075 w 1724025"/>
              <a:gd name="connsiteY11" fmla="*/ 3552825 h 3648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24025" h="3648089">
                <a:moveTo>
                  <a:pt x="1362075" y="3552825"/>
                </a:moveTo>
                <a:lnTo>
                  <a:pt x="1362075" y="1847850"/>
                </a:lnTo>
                <a:cubicBezTo>
                  <a:pt x="1358900" y="1743075"/>
                  <a:pt x="1327150" y="1628775"/>
                  <a:pt x="1238250" y="1533525"/>
                </a:cubicBezTo>
                <a:lnTo>
                  <a:pt x="266700" y="561975"/>
                </a:lnTo>
                <a:lnTo>
                  <a:pt x="0" y="828675"/>
                </a:lnTo>
                <a:lnTo>
                  <a:pt x="0" y="0"/>
                </a:lnTo>
                <a:lnTo>
                  <a:pt x="809625" y="0"/>
                </a:lnTo>
                <a:lnTo>
                  <a:pt x="533400" y="276225"/>
                </a:lnTo>
                <a:lnTo>
                  <a:pt x="1381125" y="1123950"/>
                </a:lnTo>
                <a:cubicBezTo>
                  <a:pt x="1524000" y="1289050"/>
                  <a:pt x="1724025" y="1530350"/>
                  <a:pt x="1724025" y="1676400"/>
                </a:cubicBezTo>
                <a:lnTo>
                  <a:pt x="1724025" y="3543300"/>
                </a:lnTo>
                <a:cubicBezTo>
                  <a:pt x="1717675" y="3689350"/>
                  <a:pt x="1368425" y="3673475"/>
                  <a:pt x="1362075" y="3552825"/>
                </a:cubicBez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nvSpPr>
        <p:spPr>
          <a:xfrm>
            <a:off x="5731022" y="1718281"/>
            <a:ext cx="1114425" cy="3934177"/>
          </a:xfrm>
          <a:custGeom>
            <a:avLst/>
            <a:gdLst>
              <a:gd name="connsiteX0" fmla="*/ 742950 w 1114425"/>
              <a:gd name="connsiteY0" fmla="*/ 3838575 h 3838575"/>
              <a:gd name="connsiteX1" fmla="*/ 742950 w 1114425"/>
              <a:gd name="connsiteY1" fmla="*/ 552450 h 3838575"/>
              <a:gd name="connsiteX2" fmla="*/ 1114425 w 1114425"/>
              <a:gd name="connsiteY2" fmla="*/ 552450 h 3838575"/>
              <a:gd name="connsiteX3" fmla="*/ 561975 w 1114425"/>
              <a:gd name="connsiteY3" fmla="*/ 0 h 3838575"/>
              <a:gd name="connsiteX4" fmla="*/ 0 w 1114425"/>
              <a:gd name="connsiteY4" fmla="*/ 561975 h 3838575"/>
              <a:gd name="connsiteX5" fmla="*/ 361950 w 1114425"/>
              <a:gd name="connsiteY5" fmla="*/ 561975 h 3838575"/>
              <a:gd name="connsiteX6" fmla="*/ 361950 w 1114425"/>
              <a:gd name="connsiteY6" fmla="*/ 3829050 h 3838575"/>
              <a:gd name="connsiteX7" fmla="*/ 742950 w 1114425"/>
              <a:gd name="connsiteY7" fmla="*/ 3838575 h 3838575"/>
              <a:gd name="connsiteX0" fmla="*/ 742950 w 1114425"/>
              <a:gd name="connsiteY0" fmla="*/ 3838575 h 3898952"/>
              <a:gd name="connsiteX1" fmla="*/ 742950 w 1114425"/>
              <a:gd name="connsiteY1" fmla="*/ 552450 h 3898952"/>
              <a:gd name="connsiteX2" fmla="*/ 1114425 w 1114425"/>
              <a:gd name="connsiteY2" fmla="*/ 552450 h 3898952"/>
              <a:gd name="connsiteX3" fmla="*/ 561975 w 1114425"/>
              <a:gd name="connsiteY3" fmla="*/ 0 h 3898952"/>
              <a:gd name="connsiteX4" fmla="*/ 0 w 1114425"/>
              <a:gd name="connsiteY4" fmla="*/ 561975 h 3898952"/>
              <a:gd name="connsiteX5" fmla="*/ 361950 w 1114425"/>
              <a:gd name="connsiteY5" fmla="*/ 561975 h 3898952"/>
              <a:gd name="connsiteX6" fmla="*/ 361950 w 1114425"/>
              <a:gd name="connsiteY6" fmla="*/ 3829050 h 3898952"/>
              <a:gd name="connsiteX7" fmla="*/ 742950 w 1114425"/>
              <a:gd name="connsiteY7" fmla="*/ 3838575 h 3898952"/>
              <a:gd name="connsiteX0" fmla="*/ 742950 w 1114425"/>
              <a:gd name="connsiteY0" fmla="*/ 3838575 h 3934177"/>
              <a:gd name="connsiteX1" fmla="*/ 742950 w 1114425"/>
              <a:gd name="connsiteY1" fmla="*/ 552450 h 3934177"/>
              <a:gd name="connsiteX2" fmla="*/ 1114425 w 1114425"/>
              <a:gd name="connsiteY2" fmla="*/ 552450 h 3934177"/>
              <a:gd name="connsiteX3" fmla="*/ 561975 w 1114425"/>
              <a:gd name="connsiteY3" fmla="*/ 0 h 3934177"/>
              <a:gd name="connsiteX4" fmla="*/ 0 w 1114425"/>
              <a:gd name="connsiteY4" fmla="*/ 561975 h 3934177"/>
              <a:gd name="connsiteX5" fmla="*/ 361950 w 1114425"/>
              <a:gd name="connsiteY5" fmla="*/ 561975 h 3934177"/>
              <a:gd name="connsiteX6" fmla="*/ 361950 w 1114425"/>
              <a:gd name="connsiteY6" fmla="*/ 3829050 h 3934177"/>
              <a:gd name="connsiteX7" fmla="*/ 742950 w 1114425"/>
              <a:gd name="connsiteY7" fmla="*/ 3838575 h 393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4425" h="3934177">
                <a:moveTo>
                  <a:pt x="742950" y="3838575"/>
                </a:moveTo>
                <a:lnTo>
                  <a:pt x="742950" y="552450"/>
                </a:lnTo>
                <a:lnTo>
                  <a:pt x="1114425" y="552450"/>
                </a:lnTo>
                <a:lnTo>
                  <a:pt x="561975" y="0"/>
                </a:lnTo>
                <a:lnTo>
                  <a:pt x="0" y="561975"/>
                </a:lnTo>
                <a:lnTo>
                  <a:pt x="361950" y="561975"/>
                </a:lnTo>
                <a:lnTo>
                  <a:pt x="361950" y="3829050"/>
                </a:lnTo>
                <a:cubicBezTo>
                  <a:pt x="346075" y="3956050"/>
                  <a:pt x="739775" y="3978275"/>
                  <a:pt x="742950" y="3838575"/>
                </a:cubicBez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任意多边形 10"/>
          <p:cNvSpPr/>
          <p:nvPr/>
        </p:nvSpPr>
        <p:spPr>
          <a:xfrm>
            <a:off x="6468924" y="3638772"/>
            <a:ext cx="1931402" cy="2002048"/>
          </a:xfrm>
          <a:custGeom>
            <a:avLst/>
            <a:gdLst>
              <a:gd name="connsiteX0" fmla="*/ 351692 w 1914211"/>
              <a:gd name="connsiteY0" fmla="*/ 1934308 h 1939332"/>
              <a:gd name="connsiteX1" fmla="*/ 351692 w 1914211"/>
              <a:gd name="connsiteY1" fmla="*/ 854110 h 1939332"/>
              <a:gd name="connsiteX2" fmla="*/ 467248 w 1914211"/>
              <a:gd name="connsiteY2" fmla="*/ 758651 h 1939332"/>
              <a:gd name="connsiteX3" fmla="*/ 1351503 w 1914211"/>
              <a:gd name="connsiteY3" fmla="*/ 758651 h 1939332"/>
              <a:gd name="connsiteX4" fmla="*/ 1351503 w 1914211"/>
              <a:gd name="connsiteY4" fmla="*/ 1130440 h 1939332"/>
              <a:gd name="connsiteX5" fmla="*/ 1914211 w 1914211"/>
              <a:gd name="connsiteY5" fmla="*/ 557684 h 1939332"/>
              <a:gd name="connsiteX6" fmla="*/ 1356527 w 1914211"/>
              <a:gd name="connsiteY6" fmla="*/ 0 h 1939332"/>
              <a:gd name="connsiteX7" fmla="*/ 1356527 w 1914211"/>
              <a:gd name="connsiteY7" fmla="*/ 371789 h 1939332"/>
              <a:gd name="connsiteX8" fmla="*/ 437103 w 1914211"/>
              <a:gd name="connsiteY8" fmla="*/ 371789 h 1939332"/>
              <a:gd name="connsiteX9" fmla="*/ 0 w 1914211"/>
              <a:gd name="connsiteY9" fmla="*/ 668216 h 1939332"/>
              <a:gd name="connsiteX10" fmla="*/ 0 w 1914211"/>
              <a:gd name="connsiteY10" fmla="*/ 1939332 h 1939332"/>
              <a:gd name="connsiteX11" fmla="*/ 351692 w 1914211"/>
              <a:gd name="connsiteY11" fmla="*/ 1934308 h 1939332"/>
              <a:gd name="connsiteX0" fmla="*/ 351692 w 1914211"/>
              <a:gd name="connsiteY0" fmla="*/ 1934308 h 1965043"/>
              <a:gd name="connsiteX1" fmla="*/ 351692 w 1914211"/>
              <a:gd name="connsiteY1" fmla="*/ 854110 h 1965043"/>
              <a:gd name="connsiteX2" fmla="*/ 467248 w 1914211"/>
              <a:gd name="connsiteY2" fmla="*/ 758651 h 1965043"/>
              <a:gd name="connsiteX3" fmla="*/ 1351503 w 1914211"/>
              <a:gd name="connsiteY3" fmla="*/ 758651 h 1965043"/>
              <a:gd name="connsiteX4" fmla="*/ 1351503 w 1914211"/>
              <a:gd name="connsiteY4" fmla="*/ 1130440 h 1965043"/>
              <a:gd name="connsiteX5" fmla="*/ 1914211 w 1914211"/>
              <a:gd name="connsiteY5" fmla="*/ 557684 h 1965043"/>
              <a:gd name="connsiteX6" fmla="*/ 1356527 w 1914211"/>
              <a:gd name="connsiteY6" fmla="*/ 0 h 1965043"/>
              <a:gd name="connsiteX7" fmla="*/ 1356527 w 1914211"/>
              <a:gd name="connsiteY7" fmla="*/ 371789 h 1965043"/>
              <a:gd name="connsiteX8" fmla="*/ 437103 w 1914211"/>
              <a:gd name="connsiteY8" fmla="*/ 371789 h 1965043"/>
              <a:gd name="connsiteX9" fmla="*/ 0 w 1914211"/>
              <a:gd name="connsiteY9" fmla="*/ 668216 h 1965043"/>
              <a:gd name="connsiteX10" fmla="*/ 0 w 1914211"/>
              <a:gd name="connsiteY10" fmla="*/ 1939332 h 1965043"/>
              <a:gd name="connsiteX11" fmla="*/ 351692 w 1914211"/>
              <a:gd name="connsiteY11" fmla="*/ 1934308 h 1965043"/>
              <a:gd name="connsiteX0" fmla="*/ 351692 w 1914211"/>
              <a:gd name="connsiteY0" fmla="*/ 1934308 h 2002048"/>
              <a:gd name="connsiteX1" fmla="*/ 351692 w 1914211"/>
              <a:gd name="connsiteY1" fmla="*/ 854110 h 2002048"/>
              <a:gd name="connsiteX2" fmla="*/ 467248 w 1914211"/>
              <a:gd name="connsiteY2" fmla="*/ 758651 h 2002048"/>
              <a:gd name="connsiteX3" fmla="*/ 1351503 w 1914211"/>
              <a:gd name="connsiteY3" fmla="*/ 758651 h 2002048"/>
              <a:gd name="connsiteX4" fmla="*/ 1351503 w 1914211"/>
              <a:gd name="connsiteY4" fmla="*/ 1130440 h 2002048"/>
              <a:gd name="connsiteX5" fmla="*/ 1914211 w 1914211"/>
              <a:gd name="connsiteY5" fmla="*/ 557684 h 2002048"/>
              <a:gd name="connsiteX6" fmla="*/ 1356527 w 1914211"/>
              <a:gd name="connsiteY6" fmla="*/ 0 h 2002048"/>
              <a:gd name="connsiteX7" fmla="*/ 1356527 w 1914211"/>
              <a:gd name="connsiteY7" fmla="*/ 371789 h 2002048"/>
              <a:gd name="connsiteX8" fmla="*/ 437103 w 1914211"/>
              <a:gd name="connsiteY8" fmla="*/ 371789 h 2002048"/>
              <a:gd name="connsiteX9" fmla="*/ 0 w 1914211"/>
              <a:gd name="connsiteY9" fmla="*/ 668216 h 2002048"/>
              <a:gd name="connsiteX10" fmla="*/ 0 w 1914211"/>
              <a:gd name="connsiteY10" fmla="*/ 1939332 h 2002048"/>
              <a:gd name="connsiteX11" fmla="*/ 351692 w 1914211"/>
              <a:gd name="connsiteY11" fmla="*/ 1934308 h 2002048"/>
              <a:gd name="connsiteX0" fmla="*/ 351692 w 1914211"/>
              <a:gd name="connsiteY0" fmla="*/ 1934308 h 2002048"/>
              <a:gd name="connsiteX1" fmla="*/ 351692 w 1914211"/>
              <a:gd name="connsiteY1" fmla="*/ 854110 h 2002048"/>
              <a:gd name="connsiteX2" fmla="*/ 467248 w 1914211"/>
              <a:gd name="connsiteY2" fmla="*/ 758651 h 2002048"/>
              <a:gd name="connsiteX3" fmla="*/ 1351503 w 1914211"/>
              <a:gd name="connsiteY3" fmla="*/ 758651 h 2002048"/>
              <a:gd name="connsiteX4" fmla="*/ 1351503 w 1914211"/>
              <a:gd name="connsiteY4" fmla="*/ 1130440 h 2002048"/>
              <a:gd name="connsiteX5" fmla="*/ 1914211 w 1914211"/>
              <a:gd name="connsiteY5" fmla="*/ 557684 h 2002048"/>
              <a:gd name="connsiteX6" fmla="*/ 1356527 w 1914211"/>
              <a:gd name="connsiteY6" fmla="*/ 0 h 2002048"/>
              <a:gd name="connsiteX7" fmla="*/ 1356527 w 1914211"/>
              <a:gd name="connsiteY7" fmla="*/ 371789 h 2002048"/>
              <a:gd name="connsiteX8" fmla="*/ 437103 w 1914211"/>
              <a:gd name="connsiteY8" fmla="*/ 371789 h 2002048"/>
              <a:gd name="connsiteX9" fmla="*/ 0 w 1914211"/>
              <a:gd name="connsiteY9" fmla="*/ 668216 h 2002048"/>
              <a:gd name="connsiteX10" fmla="*/ 0 w 1914211"/>
              <a:gd name="connsiteY10" fmla="*/ 1939332 h 2002048"/>
              <a:gd name="connsiteX11" fmla="*/ 351692 w 1914211"/>
              <a:gd name="connsiteY11" fmla="*/ 1934308 h 2002048"/>
              <a:gd name="connsiteX0" fmla="*/ 351692 w 1914211"/>
              <a:gd name="connsiteY0" fmla="*/ 1934308 h 2002048"/>
              <a:gd name="connsiteX1" fmla="*/ 351692 w 1914211"/>
              <a:gd name="connsiteY1" fmla="*/ 854110 h 2002048"/>
              <a:gd name="connsiteX2" fmla="*/ 467248 w 1914211"/>
              <a:gd name="connsiteY2" fmla="*/ 758651 h 2002048"/>
              <a:gd name="connsiteX3" fmla="*/ 1351503 w 1914211"/>
              <a:gd name="connsiteY3" fmla="*/ 758651 h 2002048"/>
              <a:gd name="connsiteX4" fmla="*/ 1351503 w 1914211"/>
              <a:gd name="connsiteY4" fmla="*/ 1130440 h 2002048"/>
              <a:gd name="connsiteX5" fmla="*/ 1914211 w 1914211"/>
              <a:gd name="connsiteY5" fmla="*/ 557684 h 2002048"/>
              <a:gd name="connsiteX6" fmla="*/ 1356527 w 1914211"/>
              <a:gd name="connsiteY6" fmla="*/ 0 h 2002048"/>
              <a:gd name="connsiteX7" fmla="*/ 1356527 w 1914211"/>
              <a:gd name="connsiteY7" fmla="*/ 371789 h 2002048"/>
              <a:gd name="connsiteX8" fmla="*/ 437103 w 1914211"/>
              <a:gd name="connsiteY8" fmla="*/ 371789 h 2002048"/>
              <a:gd name="connsiteX9" fmla="*/ 0 w 1914211"/>
              <a:gd name="connsiteY9" fmla="*/ 668216 h 2002048"/>
              <a:gd name="connsiteX10" fmla="*/ 0 w 1914211"/>
              <a:gd name="connsiteY10" fmla="*/ 1939332 h 2002048"/>
              <a:gd name="connsiteX11" fmla="*/ 351692 w 1914211"/>
              <a:gd name="connsiteY11" fmla="*/ 1934308 h 2002048"/>
              <a:gd name="connsiteX0" fmla="*/ 351692 w 1914211"/>
              <a:gd name="connsiteY0" fmla="*/ 1934308 h 2002048"/>
              <a:gd name="connsiteX1" fmla="*/ 351692 w 1914211"/>
              <a:gd name="connsiteY1" fmla="*/ 854110 h 2002048"/>
              <a:gd name="connsiteX2" fmla="*/ 467248 w 1914211"/>
              <a:gd name="connsiteY2" fmla="*/ 758651 h 2002048"/>
              <a:gd name="connsiteX3" fmla="*/ 1351503 w 1914211"/>
              <a:gd name="connsiteY3" fmla="*/ 758651 h 2002048"/>
              <a:gd name="connsiteX4" fmla="*/ 1351503 w 1914211"/>
              <a:gd name="connsiteY4" fmla="*/ 1130440 h 2002048"/>
              <a:gd name="connsiteX5" fmla="*/ 1914211 w 1914211"/>
              <a:gd name="connsiteY5" fmla="*/ 557684 h 2002048"/>
              <a:gd name="connsiteX6" fmla="*/ 1356527 w 1914211"/>
              <a:gd name="connsiteY6" fmla="*/ 0 h 2002048"/>
              <a:gd name="connsiteX7" fmla="*/ 1356527 w 1914211"/>
              <a:gd name="connsiteY7" fmla="*/ 371789 h 2002048"/>
              <a:gd name="connsiteX8" fmla="*/ 437103 w 1914211"/>
              <a:gd name="connsiteY8" fmla="*/ 371789 h 2002048"/>
              <a:gd name="connsiteX9" fmla="*/ 0 w 1914211"/>
              <a:gd name="connsiteY9" fmla="*/ 668216 h 2002048"/>
              <a:gd name="connsiteX10" fmla="*/ 0 w 1914211"/>
              <a:gd name="connsiteY10" fmla="*/ 1939332 h 2002048"/>
              <a:gd name="connsiteX11" fmla="*/ 351692 w 1914211"/>
              <a:gd name="connsiteY11" fmla="*/ 1934308 h 2002048"/>
              <a:gd name="connsiteX0" fmla="*/ 351692 w 1914211"/>
              <a:gd name="connsiteY0" fmla="*/ 1934308 h 2002048"/>
              <a:gd name="connsiteX1" fmla="*/ 351692 w 1914211"/>
              <a:gd name="connsiteY1" fmla="*/ 854110 h 2002048"/>
              <a:gd name="connsiteX2" fmla="*/ 467248 w 1914211"/>
              <a:gd name="connsiteY2" fmla="*/ 758651 h 2002048"/>
              <a:gd name="connsiteX3" fmla="*/ 1351503 w 1914211"/>
              <a:gd name="connsiteY3" fmla="*/ 758651 h 2002048"/>
              <a:gd name="connsiteX4" fmla="*/ 1351503 w 1914211"/>
              <a:gd name="connsiteY4" fmla="*/ 1130440 h 2002048"/>
              <a:gd name="connsiteX5" fmla="*/ 1914211 w 1914211"/>
              <a:gd name="connsiteY5" fmla="*/ 557684 h 2002048"/>
              <a:gd name="connsiteX6" fmla="*/ 1356527 w 1914211"/>
              <a:gd name="connsiteY6" fmla="*/ 0 h 2002048"/>
              <a:gd name="connsiteX7" fmla="*/ 1356527 w 1914211"/>
              <a:gd name="connsiteY7" fmla="*/ 371789 h 2002048"/>
              <a:gd name="connsiteX8" fmla="*/ 437103 w 1914211"/>
              <a:gd name="connsiteY8" fmla="*/ 371789 h 2002048"/>
              <a:gd name="connsiteX9" fmla="*/ 0 w 1914211"/>
              <a:gd name="connsiteY9" fmla="*/ 668216 h 2002048"/>
              <a:gd name="connsiteX10" fmla="*/ 0 w 1914211"/>
              <a:gd name="connsiteY10" fmla="*/ 1939332 h 2002048"/>
              <a:gd name="connsiteX11" fmla="*/ 351692 w 1914211"/>
              <a:gd name="connsiteY11" fmla="*/ 1934308 h 2002048"/>
              <a:gd name="connsiteX0" fmla="*/ 351692 w 1914211"/>
              <a:gd name="connsiteY0" fmla="*/ 1934308 h 2002048"/>
              <a:gd name="connsiteX1" fmla="*/ 351692 w 1914211"/>
              <a:gd name="connsiteY1" fmla="*/ 854110 h 2002048"/>
              <a:gd name="connsiteX2" fmla="*/ 467248 w 1914211"/>
              <a:gd name="connsiteY2" fmla="*/ 758651 h 2002048"/>
              <a:gd name="connsiteX3" fmla="*/ 1351503 w 1914211"/>
              <a:gd name="connsiteY3" fmla="*/ 758651 h 2002048"/>
              <a:gd name="connsiteX4" fmla="*/ 1351503 w 1914211"/>
              <a:gd name="connsiteY4" fmla="*/ 1130440 h 2002048"/>
              <a:gd name="connsiteX5" fmla="*/ 1914211 w 1914211"/>
              <a:gd name="connsiteY5" fmla="*/ 557684 h 2002048"/>
              <a:gd name="connsiteX6" fmla="*/ 1356527 w 1914211"/>
              <a:gd name="connsiteY6" fmla="*/ 0 h 2002048"/>
              <a:gd name="connsiteX7" fmla="*/ 1356527 w 1914211"/>
              <a:gd name="connsiteY7" fmla="*/ 371789 h 2002048"/>
              <a:gd name="connsiteX8" fmla="*/ 437103 w 1914211"/>
              <a:gd name="connsiteY8" fmla="*/ 371789 h 2002048"/>
              <a:gd name="connsiteX9" fmla="*/ 0 w 1914211"/>
              <a:gd name="connsiteY9" fmla="*/ 668216 h 2002048"/>
              <a:gd name="connsiteX10" fmla="*/ 0 w 1914211"/>
              <a:gd name="connsiteY10" fmla="*/ 1939332 h 2002048"/>
              <a:gd name="connsiteX11" fmla="*/ 351692 w 1914211"/>
              <a:gd name="connsiteY11" fmla="*/ 1934308 h 2002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14211" h="2002048">
                <a:moveTo>
                  <a:pt x="351692" y="1934308"/>
                </a:moveTo>
                <a:lnTo>
                  <a:pt x="351692" y="854110"/>
                </a:lnTo>
                <a:cubicBezTo>
                  <a:pt x="350017" y="792145"/>
                  <a:pt x="383511" y="760326"/>
                  <a:pt x="467248" y="758651"/>
                </a:cubicBezTo>
                <a:lnTo>
                  <a:pt x="1351503" y="758651"/>
                </a:lnTo>
                <a:lnTo>
                  <a:pt x="1351503" y="1130440"/>
                </a:lnTo>
                <a:lnTo>
                  <a:pt x="1914211" y="557684"/>
                </a:lnTo>
                <a:lnTo>
                  <a:pt x="1356527" y="0"/>
                </a:lnTo>
                <a:lnTo>
                  <a:pt x="1356527" y="371789"/>
                </a:lnTo>
                <a:lnTo>
                  <a:pt x="437103" y="371789"/>
                </a:lnTo>
                <a:cubicBezTo>
                  <a:pt x="216039" y="385187"/>
                  <a:pt x="0" y="544286"/>
                  <a:pt x="0" y="668216"/>
                </a:cubicBezTo>
                <a:lnTo>
                  <a:pt x="0" y="1939332"/>
                </a:lnTo>
                <a:cubicBezTo>
                  <a:pt x="6699" y="2043165"/>
                  <a:pt x="355041" y="2001297"/>
                  <a:pt x="351692" y="1934308"/>
                </a:cubicBez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8" name="组合 17"/>
          <p:cNvGrpSpPr/>
          <p:nvPr/>
        </p:nvGrpSpPr>
        <p:grpSpPr>
          <a:xfrm>
            <a:off x="5374802" y="5573080"/>
            <a:ext cx="1457011" cy="1115908"/>
            <a:chOff x="5445141" y="5516808"/>
            <a:chExt cx="1457011" cy="1115908"/>
          </a:xfrm>
        </p:grpSpPr>
        <p:sp>
          <p:nvSpPr>
            <p:cNvPr id="19" name="任意多边形 18"/>
            <p:cNvSpPr/>
            <p:nvPr/>
          </p:nvSpPr>
          <p:spPr>
            <a:xfrm>
              <a:off x="5445141" y="5516808"/>
              <a:ext cx="1457011" cy="1038748"/>
            </a:xfrm>
            <a:custGeom>
              <a:avLst/>
              <a:gdLst>
                <a:gd name="connsiteX0" fmla="*/ 0 w 1457011"/>
                <a:gd name="connsiteY0" fmla="*/ 0 h 989763"/>
                <a:gd name="connsiteX1" fmla="*/ 1457011 w 1457011"/>
                <a:gd name="connsiteY1" fmla="*/ 0 h 989763"/>
                <a:gd name="connsiteX2" fmla="*/ 823965 w 1457011"/>
                <a:gd name="connsiteY2" fmla="*/ 989763 h 989763"/>
                <a:gd name="connsiteX3" fmla="*/ 638071 w 1457011"/>
                <a:gd name="connsiteY3" fmla="*/ 989763 h 989763"/>
                <a:gd name="connsiteX4" fmla="*/ 0 w 1457011"/>
                <a:gd name="connsiteY4" fmla="*/ 0 h 989763"/>
                <a:gd name="connsiteX0" fmla="*/ 0 w 1457011"/>
                <a:gd name="connsiteY0" fmla="*/ 0 h 1012092"/>
                <a:gd name="connsiteX1" fmla="*/ 1457011 w 1457011"/>
                <a:gd name="connsiteY1" fmla="*/ 0 h 1012092"/>
                <a:gd name="connsiteX2" fmla="*/ 823965 w 1457011"/>
                <a:gd name="connsiteY2" fmla="*/ 989763 h 1012092"/>
                <a:gd name="connsiteX3" fmla="*/ 638071 w 1457011"/>
                <a:gd name="connsiteY3" fmla="*/ 989763 h 1012092"/>
                <a:gd name="connsiteX4" fmla="*/ 0 w 1457011"/>
                <a:gd name="connsiteY4" fmla="*/ 0 h 1012092"/>
                <a:gd name="connsiteX0" fmla="*/ 0 w 1457011"/>
                <a:gd name="connsiteY0" fmla="*/ 0 h 1033278"/>
                <a:gd name="connsiteX1" fmla="*/ 1457011 w 1457011"/>
                <a:gd name="connsiteY1" fmla="*/ 0 h 1033278"/>
                <a:gd name="connsiteX2" fmla="*/ 823965 w 1457011"/>
                <a:gd name="connsiteY2" fmla="*/ 989763 h 1033278"/>
                <a:gd name="connsiteX3" fmla="*/ 638071 w 1457011"/>
                <a:gd name="connsiteY3" fmla="*/ 989763 h 1033278"/>
                <a:gd name="connsiteX4" fmla="*/ 0 w 1457011"/>
                <a:gd name="connsiteY4" fmla="*/ 0 h 1033278"/>
                <a:gd name="connsiteX0" fmla="*/ 0 w 1457011"/>
                <a:gd name="connsiteY0" fmla="*/ 0 h 1038748"/>
                <a:gd name="connsiteX1" fmla="*/ 1457011 w 1457011"/>
                <a:gd name="connsiteY1" fmla="*/ 0 h 1038748"/>
                <a:gd name="connsiteX2" fmla="*/ 823965 w 1457011"/>
                <a:gd name="connsiteY2" fmla="*/ 989763 h 1038748"/>
                <a:gd name="connsiteX3" fmla="*/ 638071 w 1457011"/>
                <a:gd name="connsiteY3" fmla="*/ 989763 h 1038748"/>
                <a:gd name="connsiteX4" fmla="*/ 0 w 1457011"/>
                <a:gd name="connsiteY4" fmla="*/ 0 h 1038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7011" h="1038748">
                  <a:moveTo>
                    <a:pt x="0" y="0"/>
                  </a:moveTo>
                  <a:lnTo>
                    <a:pt x="1457011" y="0"/>
                  </a:lnTo>
                  <a:lnTo>
                    <a:pt x="823965" y="989763"/>
                  </a:lnTo>
                  <a:cubicBezTo>
                    <a:pt x="787121" y="1055076"/>
                    <a:pt x="684964" y="1055077"/>
                    <a:pt x="638071" y="989763"/>
                  </a:cubicBezTo>
                  <a:lnTo>
                    <a:pt x="0" y="0"/>
                  </a:lnTo>
                  <a:close/>
                </a:path>
              </a:pathLst>
            </a:cu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0" name="任意多边形 19"/>
            <p:cNvSpPr/>
            <p:nvPr/>
          </p:nvSpPr>
          <p:spPr>
            <a:xfrm>
              <a:off x="5826708" y="6138028"/>
              <a:ext cx="693876" cy="494688"/>
            </a:xfrm>
            <a:custGeom>
              <a:avLst/>
              <a:gdLst>
                <a:gd name="connsiteX0" fmla="*/ 0 w 1457011"/>
                <a:gd name="connsiteY0" fmla="*/ 0 h 989763"/>
                <a:gd name="connsiteX1" fmla="*/ 1457011 w 1457011"/>
                <a:gd name="connsiteY1" fmla="*/ 0 h 989763"/>
                <a:gd name="connsiteX2" fmla="*/ 823965 w 1457011"/>
                <a:gd name="connsiteY2" fmla="*/ 989763 h 989763"/>
                <a:gd name="connsiteX3" fmla="*/ 638071 w 1457011"/>
                <a:gd name="connsiteY3" fmla="*/ 989763 h 989763"/>
                <a:gd name="connsiteX4" fmla="*/ 0 w 1457011"/>
                <a:gd name="connsiteY4" fmla="*/ 0 h 989763"/>
                <a:gd name="connsiteX0" fmla="*/ 0 w 1457011"/>
                <a:gd name="connsiteY0" fmla="*/ 0 h 1012092"/>
                <a:gd name="connsiteX1" fmla="*/ 1457011 w 1457011"/>
                <a:gd name="connsiteY1" fmla="*/ 0 h 1012092"/>
                <a:gd name="connsiteX2" fmla="*/ 823965 w 1457011"/>
                <a:gd name="connsiteY2" fmla="*/ 989763 h 1012092"/>
                <a:gd name="connsiteX3" fmla="*/ 638071 w 1457011"/>
                <a:gd name="connsiteY3" fmla="*/ 989763 h 1012092"/>
                <a:gd name="connsiteX4" fmla="*/ 0 w 1457011"/>
                <a:gd name="connsiteY4" fmla="*/ 0 h 1012092"/>
                <a:gd name="connsiteX0" fmla="*/ 0 w 1457011"/>
                <a:gd name="connsiteY0" fmla="*/ 0 h 1033278"/>
                <a:gd name="connsiteX1" fmla="*/ 1457011 w 1457011"/>
                <a:gd name="connsiteY1" fmla="*/ 0 h 1033278"/>
                <a:gd name="connsiteX2" fmla="*/ 823965 w 1457011"/>
                <a:gd name="connsiteY2" fmla="*/ 989763 h 1033278"/>
                <a:gd name="connsiteX3" fmla="*/ 638071 w 1457011"/>
                <a:gd name="connsiteY3" fmla="*/ 989763 h 1033278"/>
                <a:gd name="connsiteX4" fmla="*/ 0 w 1457011"/>
                <a:gd name="connsiteY4" fmla="*/ 0 h 1033278"/>
                <a:gd name="connsiteX0" fmla="*/ 0 w 1457011"/>
                <a:gd name="connsiteY0" fmla="*/ 0 h 1038748"/>
                <a:gd name="connsiteX1" fmla="*/ 1457011 w 1457011"/>
                <a:gd name="connsiteY1" fmla="*/ 0 h 1038748"/>
                <a:gd name="connsiteX2" fmla="*/ 823965 w 1457011"/>
                <a:gd name="connsiteY2" fmla="*/ 989763 h 1038748"/>
                <a:gd name="connsiteX3" fmla="*/ 638071 w 1457011"/>
                <a:gd name="connsiteY3" fmla="*/ 989763 h 1038748"/>
                <a:gd name="connsiteX4" fmla="*/ 0 w 1457011"/>
                <a:gd name="connsiteY4" fmla="*/ 0 h 1038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7011" h="1038748">
                  <a:moveTo>
                    <a:pt x="0" y="0"/>
                  </a:moveTo>
                  <a:lnTo>
                    <a:pt x="1457011" y="0"/>
                  </a:lnTo>
                  <a:lnTo>
                    <a:pt x="823965" y="989763"/>
                  </a:lnTo>
                  <a:cubicBezTo>
                    <a:pt x="787121" y="1055076"/>
                    <a:pt x="684964" y="1055077"/>
                    <a:pt x="638071" y="989763"/>
                  </a:cubicBezTo>
                  <a:lnTo>
                    <a:pt x="0" y="0"/>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21" name="文本框 20"/>
          <p:cNvSpPr txBox="1"/>
          <p:nvPr/>
        </p:nvSpPr>
        <p:spPr>
          <a:xfrm>
            <a:off x="8510345" y="3837600"/>
            <a:ext cx="3162422" cy="1052596"/>
          </a:xfrm>
          <a:prstGeom prst="rect">
            <a:avLst/>
          </a:prstGeom>
          <a:noFill/>
          <a:effectLst/>
        </p:spPr>
        <p:txBody>
          <a:bodyPr wrap="square" rtlCol="0">
            <a:spAutoFit/>
          </a:bodyPr>
          <a:lstStyle/>
          <a:p>
            <a:pPr>
              <a:lnSpc>
                <a:spcPct val="130000"/>
              </a:lnSpc>
            </a:pPr>
            <a:r>
              <a:rPr lang="zh-CN" altLang="en-US" sz="16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600" dirty="0">
                <a:latin typeface="冬青黑体简体中文 W3" panose="020B0300000000000000" pitchFamily="34" charset="-122"/>
                <a:ea typeface="冬青黑体简体中文 W3" panose="020B0300000000000000" pitchFamily="34" charset="-122"/>
              </a:rPr>
              <a:t>……</a:t>
            </a:r>
          </a:p>
        </p:txBody>
      </p:sp>
      <p:sp>
        <p:nvSpPr>
          <p:cNvPr id="22" name="文本框 21"/>
          <p:cNvSpPr txBox="1"/>
          <p:nvPr/>
        </p:nvSpPr>
        <p:spPr>
          <a:xfrm>
            <a:off x="1030163" y="1759030"/>
            <a:ext cx="3096063" cy="1052596"/>
          </a:xfrm>
          <a:prstGeom prst="rect">
            <a:avLst/>
          </a:prstGeom>
          <a:noFill/>
          <a:effectLst/>
        </p:spPr>
        <p:txBody>
          <a:bodyPr wrap="square" rtlCol="0">
            <a:spAutoFit/>
          </a:bodyPr>
          <a:lstStyle/>
          <a:p>
            <a:pPr algn="r">
              <a:lnSpc>
                <a:spcPct val="130000"/>
              </a:lnSpc>
            </a:pPr>
            <a:r>
              <a:rPr lang="zh-CN" altLang="en-US" sz="16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600" dirty="0">
                <a:latin typeface="冬青黑体简体中文 W3" panose="020B0300000000000000" pitchFamily="34" charset="-122"/>
                <a:ea typeface="冬青黑体简体中文 W3" panose="020B0300000000000000" pitchFamily="34" charset="-122"/>
              </a:rPr>
              <a:t>……</a:t>
            </a:r>
          </a:p>
        </p:txBody>
      </p:sp>
      <p:sp>
        <p:nvSpPr>
          <p:cNvPr id="23" name="文本框 22"/>
          <p:cNvSpPr txBox="1"/>
          <p:nvPr/>
        </p:nvSpPr>
        <p:spPr>
          <a:xfrm>
            <a:off x="897700" y="3877330"/>
            <a:ext cx="3092311" cy="1052596"/>
          </a:xfrm>
          <a:prstGeom prst="rect">
            <a:avLst/>
          </a:prstGeom>
          <a:noFill/>
          <a:effectLst/>
        </p:spPr>
        <p:txBody>
          <a:bodyPr wrap="square" rtlCol="0">
            <a:spAutoFit/>
          </a:bodyPr>
          <a:lstStyle/>
          <a:p>
            <a:pPr algn="r">
              <a:lnSpc>
                <a:spcPct val="130000"/>
              </a:lnSpc>
            </a:pPr>
            <a:r>
              <a:rPr lang="zh-CN" altLang="en-US" sz="16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600" dirty="0">
                <a:latin typeface="冬青黑体简体中文 W3" panose="020B0300000000000000" pitchFamily="34" charset="-122"/>
                <a:ea typeface="冬青黑体简体中文 W3" panose="020B0300000000000000" pitchFamily="34" charset="-122"/>
              </a:rPr>
              <a:t>……</a:t>
            </a:r>
          </a:p>
        </p:txBody>
      </p:sp>
      <p:sp>
        <p:nvSpPr>
          <p:cNvPr id="24" name="文本框 23"/>
          <p:cNvSpPr txBox="1"/>
          <p:nvPr/>
        </p:nvSpPr>
        <p:spPr>
          <a:xfrm>
            <a:off x="6929134" y="1828361"/>
            <a:ext cx="3162422" cy="1052596"/>
          </a:xfrm>
          <a:prstGeom prst="rect">
            <a:avLst/>
          </a:prstGeom>
          <a:noFill/>
          <a:effectLst/>
        </p:spPr>
        <p:txBody>
          <a:bodyPr wrap="square" rtlCol="0">
            <a:spAutoFit/>
          </a:bodyPr>
          <a:lstStyle/>
          <a:p>
            <a:pPr>
              <a:lnSpc>
                <a:spcPct val="130000"/>
              </a:lnSpc>
            </a:pPr>
            <a:r>
              <a:rPr lang="zh-CN" altLang="en-US" sz="16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600" dirty="0">
                <a:latin typeface="冬青黑体简体中文 W3" panose="020B0300000000000000" pitchFamily="34" charset="-122"/>
                <a:ea typeface="冬青黑体简体中文 W3" panose="020B0300000000000000" pitchFamily="34" charset="-122"/>
              </a:rPr>
              <a:t>……</a:t>
            </a:r>
          </a:p>
        </p:txBody>
      </p:sp>
    </p:spTree>
    <p:extLst>
      <p:ext uri="{BB962C8B-B14F-4D97-AF65-F5344CB8AC3E}">
        <p14:creationId xmlns:p14="http://schemas.microsoft.com/office/powerpoint/2010/main" val="2648145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par>
                                <p:cTn id="18" presetID="37" presetClass="entr" presetSubtype="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1000"/>
                                        <p:tgtEl>
                                          <p:spTgt spid="18"/>
                                        </p:tgtEl>
                                      </p:cBhvr>
                                    </p:animEffect>
                                    <p:anim calcmode="lin" valueType="num">
                                      <p:cBhvr>
                                        <p:cTn id="21" dur="1000" fill="hold"/>
                                        <p:tgtEl>
                                          <p:spTgt spid="18"/>
                                        </p:tgtEl>
                                        <p:attrNameLst>
                                          <p:attrName>ppt_x</p:attrName>
                                        </p:attrNameLst>
                                      </p:cBhvr>
                                      <p:tavLst>
                                        <p:tav tm="0">
                                          <p:val>
                                            <p:strVal val="#ppt_x"/>
                                          </p:val>
                                        </p:tav>
                                        <p:tav tm="100000">
                                          <p:val>
                                            <p:strVal val="#ppt_x"/>
                                          </p:val>
                                        </p:tav>
                                      </p:tavLst>
                                    </p:anim>
                                    <p:anim calcmode="lin" valueType="num">
                                      <p:cBhvr>
                                        <p:cTn id="22" dur="900" decel="100000" fill="hold"/>
                                        <p:tgtEl>
                                          <p:spTgt spid="18"/>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childTnLst>
                          </p:cTn>
                        </p:par>
                        <p:par>
                          <p:cTn id="24" fill="hold">
                            <p:stCondLst>
                              <p:cond delay="1750"/>
                            </p:stCondLst>
                            <p:childTnLst>
                              <p:par>
                                <p:cTn id="25" presetID="22" presetClass="entr" presetSubtype="4"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500"/>
                                        <p:tgtEl>
                                          <p:spTgt spid="8"/>
                                        </p:tgtEl>
                                      </p:cBhvr>
                                    </p:animEffect>
                                  </p:childTnLst>
                                </p:cTn>
                              </p:par>
                              <p:par>
                                <p:cTn id="28" presetID="22" presetClass="entr" presetSubtype="4" fill="hold" grpId="0" nodeType="withEffect">
                                  <p:stCondLst>
                                    <p:cond delay="250"/>
                                  </p:stCondLst>
                                  <p:childTnLst>
                                    <p:set>
                                      <p:cBhvr>
                                        <p:cTn id="29" dur="1" fill="hold">
                                          <p:stCondLst>
                                            <p:cond delay="0"/>
                                          </p:stCondLst>
                                        </p:cTn>
                                        <p:tgtEl>
                                          <p:spTgt spid="9"/>
                                        </p:tgtEl>
                                        <p:attrNameLst>
                                          <p:attrName>style.visibility</p:attrName>
                                        </p:attrNameLst>
                                      </p:cBhvr>
                                      <p:to>
                                        <p:strVal val="visible"/>
                                      </p:to>
                                    </p:set>
                                    <p:animEffect transition="in" filter="wipe(down)">
                                      <p:cBhvr>
                                        <p:cTn id="30" dur="500"/>
                                        <p:tgtEl>
                                          <p:spTgt spid="9"/>
                                        </p:tgtEl>
                                      </p:cBhvr>
                                    </p:animEffect>
                                  </p:childTnLst>
                                </p:cTn>
                              </p:par>
                              <p:par>
                                <p:cTn id="31" presetID="22" presetClass="entr" presetSubtype="4" fill="hold" grpId="0" nodeType="withEffect">
                                  <p:stCondLst>
                                    <p:cond delay="500"/>
                                  </p:stCondLst>
                                  <p:childTnLst>
                                    <p:set>
                                      <p:cBhvr>
                                        <p:cTn id="32" dur="1" fill="hold">
                                          <p:stCondLst>
                                            <p:cond delay="0"/>
                                          </p:stCondLst>
                                        </p:cTn>
                                        <p:tgtEl>
                                          <p:spTgt spid="10"/>
                                        </p:tgtEl>
                                        <p:attrNameLst>
                                          <p:attrName>style.visibility</p:attrName>
                                        </p:attrNameLst>
                                      </p:cBhvr>
                                      <p:to>
                                        <p:strVal val="visible"/>
                                      </p:to>
                                    </p:set>
                                    <p:animEffect transition="in" filter="wipe(down)">
                                      <p:cBhvr>
                                        <p:cTn id="33" dur="500"/>
                                        <p:tgtEl>
                                          <p:spTgt spid="10"/>
                                        </p:tgtEl>
                                      </p:cBhvr>
                                    </p:animEffect>
                                  </p:childTnLst>
                                </p:cTn>
                              </p:par>
                              <p:par>
                                <p:cTn id="34" presetID="22" presetClass="entr" presetSubtype="4" fill="hold" grpId="0" nodeType="withEffect">
                                  <p:stCondLst>
                                    <p:cond delay="750"/>
                                  </p:stCondLst>
                                  <p:childTnLst>
                                    <p:set>
                                      <p:cBhvr>
                                        <p:cTn id="35" dur="1" fill="hold">
                                          <p:stCondLst>
                                            <p:cond delay="0"/>
                                          </p:stCondLst>
                                        </p:cTn>
                                        <p:tgtEl>
                                          <p:spTgt spid="11"/>
                                        </p:tgtEl>
                                        <p:attrNameLst>
                                          <p:attrName>style.visibility</p:attrName>
                                        </p:attrNameLst>
                                      </p:cBhvr>
                                      <p:to>
                                        <p:strVal val="visible"/>
                                      </p:to>
                                    </p:set>
                                    <p:animEffect transition="in" filter="wipe(down)">
                                      <p:cBhvr>
                                        <p:cTn id="36" dur="500"/>
                                        <p:tgtEl>
                                          <p:spTgt spid="11"/>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fade">
                                      <p:cBhvr>
                                        <p:cTn id="40" dur="500"/>
                                        <p:tgtEl>
                                          <p:spTgt spid="22"/>
                                        </p:tgtEl>
                                      </p:cBhvr>
                                    </p:animEffect>
                                  </p:childTnLst>
                                </p:cTn>
                              </p:par>
                              <p:par>
                                <p:cTn id="41" presetID="10" presetClass="entr" presetSubtype="0" fill="hold" grpId="0" nodeType="withEffect">
                                  <p:stCondLst>
                                    <p:cond delay="25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75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8" grpId="0" animBg="1"/>
      <p:bldP spid="9" grpId="0" animBg="1"/>
      <p:bldP spid="10" grpId="0" animBg="1"/>
      <p:bldP spid="11" grpId="0" animBg="1"/>
      <p:bldP spid="21" grpId="0"/>
      <p:bldP spid="22" grpId="0"/>
      <p:bldP spid="23" grpId="0"/>
      <p:bldP spid="2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8325228" y="6545425"/>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模板下载：</a:t>
            </a:r>
            <a:r>
              <a:rPr kumimoji="0" lang="en-US" altLang="zh-CN" sz="100" b="0" i="0" u="none" strike="noStrike" kern="0" cap="none" spc="0" normalizeH="0" baseline="0" noProof="0" dirty="0" smtClean="0">
                <a:ln>
                  <a:noFill/>
                </a:ln>
                <a:solidFill>
                  <a:prstClr val="white"/>
                </a:solidFill>
                <a:effectLst/>
                <a:uLnTx/>
                <a:uFillTx/>
              </a:rPr>
              <a:t>www.1ppt.com/moban/     </a:t>
            </a:r>
            <a:r>
              <a:rPr kumimoji="0" lang="zh-CN" altLang="en-US" sz="100" b="0" i="0" u="none" strike="noStrike" kern="0" cap="none" spc="0" normalizeH="0" baseline="0" noProof="0" dirty="0" smtClean="0">
                <a:ln>
                  <a:noFill/>
                </a:ln>
                <a:solidFill>
                  <a:prstClr val="white"/>
                </a:solidFill>
                <a:effectLst/>
                <a:uLnTx/>
                <a:uFillTx/>
              </a:rPr>
              <a:t>行业</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节日</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www.1ppt.com/jieri/           PPT</a:t>
            </a:r>
            <a:r>
              <a:rPr kumimoji="0" lang="zh-CN" altLang="en-US" sz="100" b="0" i="0" u="none" strike="noStrike" kern="0" cap="none" spc="0" normalizeH="0" baseline="0" noProof="0" dirty="0" smtClean="0">
                <a:ln>
                  <a:noFill/>
                </a:ln>
                <a:solidFill>
                  <a:prstClr val="white"/>
                </a:solidFill>
                <a:effectLst/>
                <a:uLnTx/>
                <a:uFillTx/>
              </a:rPr>
              <a:t>素材下载：</a:t>
            </a:r>
            <a:r>
              <a:rPr kumimoji="0" lang="en-US" altLang="zh-CN" sz="100" b="0" i="0" u="none" strike="noStrike" kern="0" cap="none" spc="0" normalizeH="0" baseline="0" noProof="0" dirty="0" smtClean="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背景图片：</a:t>
            </a:r>
            <a:r>
              <a:rPr kumimoji="0" lang="en-US" altLang="zh-CN" sz="100" b="0" i="0" u="none" strike="noStrike" kern="0" cap="none" spc="0" normalizeH="0" baseline="0" noProof="0" dirty="0" smtClean="0">
                <a:ln>
                  <a:noFill/>
                </a:ln>
                <a:solidFill>
                  <a:prstClr val="white"/>
                </a:solidFill>
                <a:effectLst/>
                <a:uLnTx/>
                <a:uFillTx/>
              </a:rPr>
              <a:t>www.1ppt.com/beijing/      PPT</a:t>
            </a:r>
            <a:r>
              <a:rPr kumimoji="0" lang="zh-CN" altLang="en-US" sz="100" b="0" i="0" u="none" strike="noStrike" kern="0" cap="none" spc="0" normalizeH="0" baseline="0" noProof="0" dirty="0" smtClean="0">
                <a:ln>
                  <a:noFill/>
                </a:ln>
                <a:solidFill>
                  <a:prstClr val="white"/>
                </a:solidFill>
                <a:effectLst/>
                <a:uLnTx/>
                <a:uFillTx/>
              </a:rPr>
              <a:t>图表下载：</a:t>
            </a:r>
            <a:r>
              <a:rPr kumimoji="0" lang="en-US" altLang="zh-CN" sz="100" b="0" i="0" u="none" strike="noStrike" kern="0" cap="none" spc="0" normalizeH="0" baseline="0" noProof="0" dirty="0" smtClean="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优秀</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下载：</a:t>
            </a:r>
            <a:r>
              <a:rPr kumimoji="0" lang="en-US" altLang="zh-CN" sz="100" b="0" i="0" u="none" strike="noStrike" kern="0" cap="none" spc="0" normalizeH="0" baseline="0" noProof="0" dirty="0" smtClean="0">
                <a:ln>
                  <a:noFill/>
                </a:ln>
                <a:solidFill>
                  <a:prstClr val="white"/>
                </a:solidFill>
                <a:effectLst/>
                <a:uLnTx/>
                <a:uFillTx/>
              </a:rPr>
              <a:t>www.1ppt.com/xiazai/        PPT</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Word</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www.1ppt.com/word/              Excel</a:t>
            </a:r>
            <a:r>
              <a:rPr kumimoji="0" lang="zh-CN" altLang="en-US" sz="100" b="0" i="0" u="none" strike="noStrike" kern="0" cap="none" spc="0" normalizeH="0" baseline="0" noProof="0" dirty="0" smtClean="0">
                <a:ln>
                  <a:noFill/>
                </a:ln>
                <a:solidFill>
                  <a:prstClr val="white"/>
                </a:solidFill>
                <a:effectLst/>
                <a:uLnTx/>
                <a:uFillTx/>
              </a:rPr>
              <a:t>教程：</a:t>
            </a:r>
            <a:r>
              <a:rPr kumimoji="0" lang="en-US" altLang="zh-CN" sz="100" b="0" i="0" u="none" strike="noStrike" kern="0" cap="none" spc="0" normalizeH="0" baseline="0" noProof="0" dirty="0" smtClean="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资料下载：</a:t>
            </a:r>
            <a:r>
              <a:rPr kumimoji="0" lang="en-US" altLang="zh-CN" sz="100" b="0" i="0" u="none" strike="noStrike" kern="0" cap="none" spc="0" normalizeH="0" baseline="0" noProof="0" dirty="0" smtClean="0">
                <a:ln>
                  <a:noFill/>
                </a:ln>
                <a:solidFill>
                  <a:prstClr val="white"/>
                </a:solidFill>
                <a:effectLst/>
                <a:uLnTx/>
                <a:uFillTx/>
              </a:rPr>
              <a:t>www.1ppt.com/ziliao/                PPT</a:t>
            </a:r>
            <a:r>
              <a:rPr kumimoji="0" lang="zh-CN" altLang="en-US" sz="100" b="0" i="0" u="none" strike="noStrike" kern="0" cap="none" spc="0" normalizeH="0" baseline="0" noProof="0" dirty="0" smtClean="0">
                <a:ln>
                  <a:noFill/>
                </a:ln>
                <a:solidFill>
                  <a:prstClr val="white"/>
                </a:solidFill>
                <a:effectLst/>
                <a:uLnTx/>
                <a:uFillTx/>
              </a:rPr>
              <a:t>课件下载：</a:t>
            </a:r>
            <a:r>
              <a:rPr kumimoji="0" lang="en-US" altLang="zh-CN" sz="100" b="0" i="0" u="none" strike="noStrike" kern="0" cap="none" spc="0" normalizeH="0" baseline="0" noProof="0" dirty="0" smtClean="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范文下载：</a:t>
            </a:r>
            <a:r>
              <a:rPr kumimoji="0" lang="en-US" altLang="zh-CN" sz="100" b="0" i="0" u="none" strike="noStrike" kern="0" cap="none" spc="0" normalizeH="0" baseline="0" noProof="0" dirty="0" smtClean="0">
                <a:ln>
                  <a:noFill/>
                </a:ln>
                <a:solidFill>
                  <a:prstClr val="white"/>
                </a:solidFill>
                <a:effectLst/>
                <a:uLnTx/>
                <a:uFillTx/>
              </a:rPr>
              <a:t>www.1ppt.com/fanwen/             </a:t>
            </a:r>
            <a:r>
              <a:rPr kumimoji="0" lang="zh-CN" altLang="en-US" sz="100" b="0" i="0" u="none" strike="noStrike" kern="0" cap="none" spc="0" normalizeH="0" baseline="0" noProof="0" dirty="0" smtClean="0">
                <a:ln>
                  <a:noFill/>
                </a:ln>
                <a:solidFill>
                  <a:prstClr val="white"/>
                </a:solidFill>
                <a:effectLst/>
                <a:uLnTx/>
                <a:uFillTx/>
              </a:rPr>
              <a:t>试卷下载：</a:t>
            </a:r>
            <a:r>
              <a:rPr kumimoji="0" lang="en-US" altLang="zh-CN" sz="100" b="0" i="0" u="none" strike="noStrike" kern="0" cap="none" spc="0" normalizeH="0" baseline="0" noProof="0" dirty="0" smtClean="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教案下载：</a:t>
            </a:r>
            <a:r>
              <a:rPr kumimoji="0" lang="en-US" altLang="zh-CN" sz="100" b="0" i="0" u="none" strike="noStrike" kern="0" cap="none" spc="0" normalizeH="0" baseline="0" noProof="0" dirty="0" smtClean="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字体下载：</a:t>
            </a:r>
            <a:r>
              <a:rPr kumimoji="0" lang="en-US" altLang="zh-CN" sz="100" b="0" i="0" u="none" strike="noStrike" kern="0" cap="none" spc="0" normalizeH="0" baseline="0" noProof="0" dirty="0" smtClean="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 </a:t>
            </a:r>
            <a:endParaRPr kumimoji="0" lang="zh-CN" altLang="en-US" sz="100" b="0" i="0" u="none" strike="noStrike" kern="0" cap="none" spc="0" normalizeH="0" baseline="0" noProof="0" dirty="0" smtClean="0">
              <a:ln>
                <a:noFill/>
              </a:ln>
              <a:solidFill>
                <a:prstClr val="white"/>
              </a:solidFill>
              <a:effectLst/>
              <a:uLnTx/>
              <a:uFillTx/>
            </a:endParaRPr>
          </a:p>
        </p:txBody>
      </p:sp>
      <p:pic>
        <p:nvPicPr>
          <p:cNvPr id="2" name="图片 1"/>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Freeform 23"/>
          <p:cNvSpPr>
            <a:spLocks noEditPoints="1"/>
          </p:cNvSpPr>
          <p:nvPr/>
        </p:nvSpPr>
        <p:spPr bwMode="auto">
          <a:xfrm>
            <a:off x="3694359" y="344932"/>
            <a:ext cx="4645930" cy="4643333"/>
          </a:xfrm>
          <a:custGeom>
            <a:avLst/>
            <a:gdLst>
              <a:gd name="T0" fmla="*/ 649 w 755"/>
              <a:gd name="T1" fmla="*/ 221 h 754"/>
              <a:gd name="T2" fmla="*/ 644 w 755"/>
              <a:gd name="T3" fmla="*/ 215 h 754"/>
              <a:gd name="T4" fmla="*/ 585 w 755"/>
              <a:gd name="T5" fmla="*/ 86 h 754"/>
              <a:gd name="T6" fmla="*/ 544 w 755"/>
              <a:gd name="T7" fmla="*/ 38 h 754"/>
              <a:gd name="T8" fmla="*/ 566 w 755"/>
              <a:gd name="T9" fmla="*/ 85 h 754"/>
              <a:gd name="T10" fmla="*/ 485 w 755"/>
              <a:gd name="T11" fmla="*/ 79 h 754"/>
              <a:gd name="T12" fmla="*/ 377 w 755"/>
              <a:gd name="T13" fmla="*/ 0 h 754"/>
              <a:gd name="T14" fmla="*/ 297 w 755"/>
              <a:gd name="T15" fmla="*/ 7 h 754"/>
              <a:gd name="T16" fmla="*/ 173 w 755"/>
              <a:gd name="T17" fmla="*/ 84 h 754"/>
              <a:gd name="T18" fmla="*/ 170 w 755"/>
              <a:gd name="T19" fmla="*/ 85 h 754"/>
              <a:gd name="T20" fmla="*/ 157 w 755"/>
              <a:gd name="T21" fmla="*/ 130 h 754"/>
              <a:gd name="T22" fmla="*/ 104 w 755"/>
              <a:gd name="T23" fmla="*/ 221 h 754"/>
              <a:gd name="T24" fmla="*/ 1 w 755"/>
              <a:gd name="T25" fmla="*/ 377 h 754"/>
              <a:gd name="T26" fmla="*/ 88 w 755"/>
              <a:gd name="T27" fmla="*/ 411 h 754"/>
              <a:gd name="T28" fmla="*/ 38 w 755"/>
              <a:gd name="T29" fmla="*/ 540 h 754"/>
              <a:gd name="T30" fmla="*/ 168 w 755"/>
              <a:gd name="T31" fmla="*/ 662 h 754"/>
              <a:gd name="T32" fmla="*/ 169 w 755"/>
              <a:gd name="T33" fmla="*/ 670 h 754"/>
              <a:gd name="T34" fmla="*/ 188 w 755"/>
              <a:gd name="T35" fmla="*/ 669 h 754"/>
              <a:gd name="T36" fmla="*/ 298 w 755"/>
              <a:gd name="T37" fmla="*/ 748 h 754"/>
              <a:gd name="T38" fmla="*/ 377 w 755"/>
              <a:gd name="T39" fmla="*/ 674 h 754"/>
              <a:gd name="T40" fmla="*/ 480 w 755"/>
              <a:gd name="T41" fmla="*/ 671 h 754"/>
              <a:gd name="T42" fmla="*/ 490 w 755"/>
              <a:gd name="T43" fmla="*/ 672 h 754"/>
              <a:gd name="T44" fmla="*/ 541 w 755"/>
              <a:gd name="T45" fmla="*/ 719 h 754"/>
              <a:gd name="T46" fmla="*/ 631 w 755"/>
              <a:gd name="T47" fmla="*/ 661 h 754"/>
              <a:gd name="T48" fmla="*/ 643 w 755"/>
              <a:gd name="T49" fmla="*/ 538 h 754"/>
              <a:gd name="T50" fmla="*/ 650 w 755"/>
              <a:gd name="T51" fmla="*/ 533 h 754"/>
              <a:gd name="T52" fmla="*/ 755 w 755"/>
              <a:gd name="T53" fmla="*/ 377 h 754"/>
              <a:gd name="T54" fmla="*/ 504 w 755"/>
              <a:gd name="T55" fmla="*/ 373 h 754"/>
              <a:gd name="T56" fmla="*/ 645 w 755"/>
              <a:gd name="T57" fmla="*/ 225 h 754"/>
              <a:gd name="T58" fmla="*/ 383 w 755"/>
              <a:gd name="T59" fmla="*/ 502 h 754"/>
              <a:gd name="T60" fmla="*/ 504 w 755"/>
              <a:gd name="T61" fmla="*/ 383 h 754"/>
              <a:gd name="T62" fmla="*/ 256 w 755"/>
              <a:gd name="T63" fmla="*/ 378 h 754"/>
              <a:gd name="T64" fmla="*/ 266 w 755"/>
              <a:gd name="T65" fmla="*/ 510 h 754"/>
              <a:gd name="T66" fmla="*/ 377 w 755"/>
              <a:gd name="T67" fmla="*/ 257 h 754"/>
              <a:gd name="T68" fmla="*/ 256 w 755"/>
              <a:gd name="T69" fmla="*/ 243 h 754"/>
              <a:gd name="T70" fmla="*/ 489 w 755"/>
              <a:gd name="T71" fmla="*/ 245 h 754"/>
              <a:gd name="T72" fmla="*/ 564 w 755"/>
              <a:gd name="T73" fmla="*/ 86 h 754"/>
              <a:gd name="T74" fmla="*/ 639 w 755"/>
              <a:gd name="T75" fmla="*/ 220 h 754"/>
              <a:gd name="T76" fmla="*/ 491 w 755"/>
              <a:gd name="T77" fmla="*/ 85 h 754"/>
              <a:gd name="T78" fmla="*/ 503 w 755"/>
              <a:gd name="T79" fmla="*/ 238 h 754"/>
              <a:gd name="T80" fmla="*/ 378 w 755"/>
              <a:gd name="T81" fmla="*/ 90 h 754"/>
              <a:gd name="T82" fmla="*/ 377 w 755"/>
              <a:gd name="T83" fmla="*/ 90 h 754"/>
              <a:gd name="T84" fmla="*/ 268 w 755"/>
              <a:gd name="T85" fmla="*/ 89 h 754"/>
              <a:gd name="T86" fmla="*/ 173 w 755"/>
              <a:gd name="T87" fmla="*/ 95 h 754"/>
              <a:gd name="T88" fmla="*/ 251 w 755"/>
              <a:gd name="T89" fmla="*/ 238 h 754"/>
              <a:gd name="T90" fmla="*/ 114 w 755"/>
              <a:gd name="T91" fmla="*/ 217 h 754"/>
              <a:gd name="T92" fmla="*/ 245 w 755"/>
              <a:gd name="T93" fmla="*/ 243 h 754"/>
              <a:gd name="T94" fmla="*/ 86 w 755"/>
              <a:gd name="T95" fmla="*/ 377 h 754"/>
              <a:gd name="T96" fmla="*/ 246 w 755"/>
              <a:gd name="T97" fmla="*/ 378 h 754"/>
              <a:gd name="T98" fmla="*/ 110 w 755"/>
              <a:gd name="T99" fmla="*/ 528 h 754"/>
              <a:gd name="T100" fmla="*/ 169 w 755"/>
              <a:gd name="T101" fmla="*/ 661 h 754"/>
              <a:gd name="T102" fmla="*/ 251 w 755"/>
              <a:gd name="T103" fmla="*/ 518 h 754"/>
              <a:gd name="T104" fmla="*/ 268 w 755"/>
              <a:gd name="T105" fmla="*/ 666 h 754"/>
              <a:gd name="T106" fmla="*/ 373 w 755"/>
              <a:gd name="T107" fmla="*/ 503 h 754"/>
              <a:gd name="T108" fmla="*/ 475 w 755"/>
              <a:gd name="T109" fmla="*/ 670 h 754"/>
              <a:gd name="T110" fmla="*/ 458 w 755"/>
              <a:gd name="T111" fmla="*/ 507 h 754"/>
              <a:gd name="T112" fmla="*/ 480 w 755"/>
              <a:gd name="T113" fmla="*/ 670 h 754"/>
              <a:gd name="T114" fmla="*/ 490 w 755"/>
              <a:gd name="T115" fmla="*/ 670 h 754"/>
              <a:gd name="T116" fmla="*/ 639 w 755"/>
              <a:gd name="T117" fmla="*/ 533 h 754"/>
              <a:gd name="T118" fmla="*/ 639 w 755"/>
              <a:gd name="T119" fmla="*/ 532 h 754"/>
              <a:gd name="T120" fmla="*/ 508 w 755"/>
              <a:gd name="T121" fmla="*/ 378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5" h="754">
                <a:moveTo>
                  <a:pt x="755" y="377"/>
                </a:moveTo>
                <a:cubicBezTo>
                  <a:pt x="727" y="377"/>
                  <a:pt x="702" y="377"/>
                  <a:pt x="679" y="377"/>
                </a:cubicBezTo>
                <a:cubicBezTo>
                  <a:pt x="679" y="374"/>
                  <a:pt x="677" y="372"/>
                  <a:pt x="675" y="372"/>
                </a:cubicBezTo>
                <a:cubicBezTo>
                  <a:pt x="672" y="363"/>
                  <a:pt x="670" y="353"/>
                  <a:pt x="667" y="344"/>
                </a:cubicBezTo>
                <a:cubicBezTo>
                  <a:pt x="657" y="305"/>
                  <a:pt x="650" y="266"/>
                  <a:pt x="646" y="225"/>
                </a:cubicBezTo>
                <a:cubicBezTo>
                  <a:pt x="648" y="224"/>
                  <a:pt x="649" y="223"/>
                  <a:pt x="649" y="221"/>
                </a:cubicBezTo>
                <a:cubicBezTo>
                  <a:pt x="653" y="220"/>
                  <a:pt x="658" y="220"/>
                  <a:pt x="662" y="220"/>
                </a:cubicBezTo>
                <a:cubicBezTo>
                  <a:pt x="679" y="218"/>
                  <a:pt x="698" y="217"/>
                  <a:pt x="717" y="215"/>
                </a:cubicBezTo>
                <a:cubicBezTo>
                  <a:pt x="717" y="214"/>
                  <a:pt x="717" y="214"/>
                  <a:pt x="717" y="214"/>
                </a:cubicBezTo>
                <a:cubicBezTo>
                  <a:pt x="703" y="215"/>
                  <a:pt x="690" y="217"/>
                  <a:pt x="677" y="218"/>
                </a:cubicBezTo>
                <a:cubicBezTo>
                  <a:pt x="668" y="218"/>
                  <a:pt x="658" y="219"/>
                  <a:pt x="649" y="220"/>
                </a:cubicBezTo>
                <a:cubicBezTo>
                  <a:pt x="649" y="217"/>
                  <a:pt x="647" y="215"/>
                  <a:pt x="644" y="215"/>
                </a:cubicBezTo>
                <a:cubicBezTo>
                  <a:pt x="644" y="215"/>
                  <a:pt x="643" y="215"/>
                  <a:pt x="642" y="216"/>
                </a:cubicBezTo>
                <a:cubicBezTo>
                  <a:pt x="630" y="199"/>
                  <a:pt x="619" y="181"/>
                  <a:pt x="611" y="162"/>
                </a:cubicBezTo>
                <a:cubicBezTo>
                  <a:pt x="601" y="141"/>
                  <a:pt x="593" y="117"/>
                  <a:pt x="586" y="90"/>
                </a:cubicBezTo>
                <a:cubicBezTo>
                  <a:pt x="586" y="90"/>
                  <a:pt x="586" y="90"/>
                  <a:pt x="586" y="90"/>
                </a:cubicBezTo>
                <a:cubicBezTo>
                  <a:pt x="586" y="89"/>
                  <a:pt x="586" y="88"/>
                  <a:pt x="586" y="87"/>
                </a:cubicBezTo>
                <a:cubicBezTo>
                  <a:pt x="586" y="87"/>
                  <a:pt x="585" y="86"/>
                  <a:pt x="585" y="86"/>
                </a:cubicBezTo>
                <a:cubicBezTo>
                  <a:pt x="600" y="89"/>
                  <a:pt x="615" y="91"/>
                  <a:pt x="631" y="93"/>
                </a:cubicBezTo>
                <a:cubicBezTo>
                  <a:pt x="629" y="92"/>
                  <a:pt x="629" y="92"/>
                  <a:pt x="629" y="92"/>
                </a:cubicBezTo>
                <a:cubicBezTo>
                  <a:pt x="613" y="90"/>
                  <a:pt x="599" y="88"/>
                  <a:pt x="585" y="85"/>
                </a:cubicBezTo>
                <a:cubicBezTo>
                  <a:pt x="585" y="85"/>
                  <a:pt x="585" y="85"/>
                  <a:pt x="585" y="85"/>
                </a:cubicBezTo>
                <a:cubicBezTo>
                  <a:pt x="585" y="85"/>
                  <a:pt x="585" y="85"/>
                  <a:pt x="585" y="85"/>
                </a:cubicBezTo>
                <a:cubicBezTo>
                  <a:pt x="571" y="71"/>
                  <a:pt x="558" y="56"/>
                  <a:pt x="544" y="38"/>
                </a:cubicBezTo>
                <a:cubicBezTo>
                  <a:pt x="541" y="36"/>
                  <a:pt x="541" y="36"/>
                  <a:pt x="541" y="36"/>
                </a:cubicBezTo>
                <a:cubicBezTo>
                  <a:pt x="555" y="54"/>
                  <a:pt x="569" y="71"/>
                  <a:pt x="583" y="85"/>
                </a:cubicBezTo>
                <a:cubicBezTo>
                  <a:pt x="583" y="85"/>
                  <a:pt x="583" y="85"/>
                  <a:pt x="583" y="85"/>
                </a:cubicBezTo>
                <a:cubicBezTo>
                  <a:pt x="582" y="84"/>
                  <a:pt x="582" y="84"/>
                  <a:pt x="581" y="84"/>
                </a:cubicBezTo>
                <a:cubicBezTo>
                  <a:pt x="580" y="84"/>
                  <a:pt x="580" y="84"/>
                  <a:pt x="579" y="85"/>
                </a:cubicBezTo>
                <a:cubicBezTo>
                  <a:pt x="574" y="85"/>
                  <a:pt x="570" y="85"/>
                  <a:pt x="566" y="85"/>
                </a:cubicBezTo>
                <a:cubicBezTo>
                  <a:pt x="539" y="85"/>
                  <a:pt x="515" y="85"/>
                  <a:pt x="490" y="83"/>
                </a:cubicBezTo>
                <a:cubicBezTo>
                  <a:pt x="490" y="81"/>
                  <a:pt x="488" y="79"/>
                  <a:pt x="486" y="79"/>
                </a:cubicBezTo>
                <a:cubicBezTo>
                  <a:pt x="477" y="58"/>
                  <a:pt x="468" y="33"/>
                  <a:pt x="459" y="7"/>
                </a:cubicBezTo>
                <a:cubicBezTo>
                  <a:pt x="457" y="6"/>
                  <a:pt x="457" y="6"/>
                  <a:pt x="457" y="6"/>
                </a:cubicBezTo>
                <a:cubicBezTo>
                  <a:pt x="461" y="16"/>
                  <a:pt x="464" y="24"/>
                  <a:pt x="467" y="33"/>
                </a:cubicBezTo>
                <a:cubicBezTo>
                  <a:pt x="473" y="49"/>
                  <a:pt x="479" y="65"/>
                  <a:pt x="485" y="79"/>
                </a:cubicBezTo>
                <a:cubicBezTo>
                  <a:pt x="483" y="79"/>
                  <a:pt x="481" y="81"/>
                  <a:pt x="480" y="83"/>
                </a:cubicBezTo>
                <a:cubicBezTo>
                  <a:pt x="447" y="84"/>
                  <a:pt x="415" y="84"/>
                  <a:pt x="383" y="83"/>
                </a:cubicBezTo>
                <a:cubicBezTo>
                  <a:pt x="382" y="81"/>
                  <a:pt x="380" y="80"/>
                  <a:pt x="378" y="80"/>
                </a:cubicBezTo>
                <a:cubicBezTo>
                  <a:pt x="378" y="55"/>
                  <a:pt x="378" y="29"/>
                  <a:pt x="378" y="0"/>
                </a:cubicBezTo>
                <a:cubicBezTo>
                  <a:pt x="378" y="0"/>
                  <a:pt x="378" y="0"/>
                  <a:pt x="378" y="0"/>
                </a:cubicBezTo>
                <a:cubicBezTo>
                  <a:pt x="377" y="0"/>
                  <a:pt x="377" y="0"/>
                  <a:pt x="377" y="0"/>
                </a:cubicBezTo>
                <a:cubicBezTo>
                  <a:pt x="377" y="29"/>
                  <a:pt x="377" y="55"/>
                  <a:pt x="377" y="80"/>
                </a:cubicBezTo>
                <a:cubicBezTo>
                  <a:pt x="375" y="80"/>
                  <a:pt x="373" y="81"/>
                  <a:pt x="373" y="83"/>
                </a:cubicBezTo>
                <a:cubicBezTo>
                  <a:pt x="340" y="84"/>
                  <a:pt x="307" y="84"/>
                  <a:pt x="273" y="83"/>
                </a:cubicBezTo>
                <a:cubicBezTo>
                  <a:pt x="273" y="81"/>
                  <a:pt x="272" y="80"/>
                  <a:pt x="270" y="79"/>
                </a:cubicBezTo>
                <a:cubicBezTo>
                  <a:pt x="279" y="58"/>
                  <a:pt x="288" y="33"/>
                  <a:pt x="298" y="6"/>
                </a:cubicBezTo>
                <a:cubicBezTo>
                  <a:pt x="297" y="7"/>
                  <a:pt x="297" y="7"/>
                  <a:pt x="297" y="7"/>
                </a:cubicBezTo>
                <a:cubicBezTo>
                  <a:pt x="287" y="33"/>
                  <a:pt x="278" y="58"/>
                  <a:pt x="269" y="79"/>
                </a:cubicBezTo>
                <a:cubicBezTo>
                  <a:pt x="269" y="79"/>
                  <a:pt x="269" y="79"/>
                  <a:pt x="268" y="79"/>
                </a:cubicBezTo>
                <a:cubicBezTo>
                  <a:pt x="266" y="79"/>
                  <a:pt x="264" y="81"/>
                  <a:pt x="263" y="83"/>
                </a:cubicBezTo>
                <a:cubicBezTo>
                  <a:pt x="237" y="85"/>
                  <a:pt x="211" y="86"/>
                  <a:pt x="182" y="85"/>
                </a:cubicBezTo>
                <a:cubicBezTo>
                  <a:pt x="180" y="85"/>
                  <a:pt x="177" y="85"/>
                  <a:pt x="175" y="85"/>
                </a:cubicBezTo>
                <a:cubicBezTo>
                  <a:pt x="174" y="84"/>
                  <a:pt x="174" y="84"/>
                  <a:pt x="173" y="84"/>
                </a:cubicBezTo>
                <a:cubicBezTo>
                  <a:pt x="173" y="84"/>
                  <a:pt x="173" y="84"/>
                  <a:pt x="172" y="84"/>
                </a:cubicBezTo>
                <a:cubicBezTo>
                  <a:pt x="187" y="70"/>
                  <a:pt x="200" y="54"/>
                  <a:pt x="214" y="36"/>
                </a:cubicBezTo>
                <a:cubicBezTo>
                  <a:pt x="211" y="38"/>
                  <a:pt x="211" y="38"/>
                  <a:pt x="211" y="38"/>
                </a:cubicBezTo>
                <a:cubicBezTo>
                  <a:pt x="198" y="56"/>
                  <a:pt x="184" y="71"/>
                  <a:pt x="170" y="85"/>
                </a:cubicBezTo>
                <a:cubicBezTo>
                  <a:pt x="170" y="85"/>
                  <a:pt x="170" y="85"/>
                  <a:pt x="170" y="85"/>
                </a:cubicBezTo>
                <a:cubicBezTo>
                  <a:pt x="170" y="85"/>
                  <a:pt x="170" y="85"/>
                  <a:pt x="170" y="85"/>
                </a:cubicBezTo>
                <a:cubicBezTo>
                  <a:pt x="156" y="88"/>
                  <a:pt x="142" y="90"/>
                  <a:pt x="126" y="92"/>
                </a:cubicBezTo>
                <a:cubicBezTo>
                  <a:pt x="124" y="93"/>
                  <a:pt x="124" y="93"/>
                  <a:pt x="124" y="93"/>
                </a:cubicBezTo>
                <a:cubicBezTo>
                  <a:pt x="140" y="91"/>
                  <a:pt x="155" y="89"/>
                  <a:pt x="169" y="86"/>
                </a:cubicBezTo>
                <a:cubicBezTo>
                  <a:pt x="168" y="87"/>
                  <a:pt x="168" y="88"/>
                  <a:pt x="168" y="90"/>
                </a:cubicBezTo>
                <a:cubicBezTo>
                  <a:pt x="168" y="90"/>
                  <a:pt x="168" y="91"/>
                  <a:pt x="168" y="92"/>
                </a:cubicBezTo>
                <a:cubicBezTo>
                  <a:pt x="165" y="106"/>
                  <a:pt x="161" y="118"/>
                  <a:pt x="157" y="130"/>
                </a:cubicBezTo>
                <a:cubicBezTo>
                  <a:pt x="146" y="163"/>
                  <a:pt x="132" y="190"/>
                  <a:pt x="113" y="216"/>
                </a:cubicBezTo>
                <a:cubicBezTo>
                  <a:pt x="112" y="215"/>
                  <a:pt x="111" y="215"/>
                  <a:pt x="110" y="215"/>
                </a:cubicBezTo>
                <a:cubicBezTo>
                  <a:pt x="107" y="215"/>
                  <a:pt x="105" y="217"/>
                  <a:pt x="104" y="220"/>
                </a:cubicBezTo>
                <a:cubicBezTo>
                  <a:pt x="84" y="218"/>
                  <a:pt x="62" y="216"/>
                  <a:pt x="38" y="214"/>
                </a:cubicBezTo>
                <a:cubicBezTo>
                  <a:pt x="38" y="215"/>
                  <a:pt x="38" y="215"/>
                  <a:pt x="38" y="215"/>
                </a:cubicBezTo>
                <a:cubicBezTo>
                  <a:pt x="62" y="217"/>
                  <a:pt x="84" y="219"/>
                  <a:pt x="104" y="221"/>
                </a:cubicBezTo>
                <a:cubicBezTo>
                  <a:pt x="105" y="223"/>
                  <a:pt x="107" y="225"/>
                  <a:pt x="109" y="225"/>
                </a:cubicBezTo>
                <a:cubicBezTo>
                  <a:pt x="107" y="249"/>
                  <a:pt x="104" y="272"/>
                  <a:pt x="99" y="294"/>
                </a:cubicBezTo>
                <a:cubicBezTo>
                  <a:pt x="94" y="320"/>
                  <a:pt x="88" y="345"/>
                  <a:pt x="81" y="372"/>
                </a:cubicBezTo>
                <a:cubicBezTo>
                  <a:pt x="81" y="372"/>
                  <a:pt x="81" y="372"/>
                  <a:pt x="81" y="372"/>
                </a:cubicBezTo>
                <a:cubicBezTo>
                  <a:pt x="78" y="372"/>
                  <a:pt x="75" y="374"/>
                  <a:pt x="75" y="377"/>
                </a:cubicBezTo>
                <a:cubicBezTo>
                  <a:pt x="52" y="377"/>
                  <a:pt x="28" y="377"/>
                  <a:pt x="1" y="377"/>
                </a:cubicBezTo>
                <a:cubicBezTo>
                  <a:pt x="0" y="377"/>
                  <a:pt x="0" y="377"/>
                  <a:pt x="0" y="377"/>
                </a:cubicBezTo>
                <a:cubicBezTo>
                  <a:pt x="0" y="377"/>
                  <a:pt x="0" y="377"/>
                  <a:pt x="0" y="377"/>
                </a:cubicBezTo>
                <a:cubicBezTo>
                  <a:pt x="1" y="378"/>
                  <a:pt x="1" y="378"/>
                  <a:pt x="1" y="378"/>
                </a:cubicBezTo>
                <a:cubicBezTo>
                  <a:pt x="28" y="378"/>
                  <a:pt x="52" y="378"/>
                  <a:pt x="75" y="378"/>
                </a:cubicBezTo>
                <a:cubicBezTo>
                  <a:pt x="76" y="380"/>
                  <a:pt x="78" y="382"/>
                  <a:pt x="80" y="382"/>
                </a:cubicBezTo>
                <a:cubicBezTo>
                  <a:pt x="83" y="392"/>
                  <a:pt x="86" y="401"/>
                  <a:pt x="88" y="411"/>
                </a:cubicBezTo>
                <a:cubicBezTo>
                  <a:pt x="98" y="450"/>
                  <a:pt x="105" y="487"/>
                  <a:pt x="109" y="528"/>
                </a:cubicBezTo>
                <a:cubicBezTo>
                  <a:pt x="106" y="528"/>
                  <a:pt x="104" y="531"/>
                  <a:pt x="104" y="533"/>
                </a:cubicBezTo>
                <a:cubicBezTo>
                  <a:pt x="104" y="534"/>
                  <a:pt x="104" y="534"/>
                  <a:pt x="104" y="534"/>
                </a:cubicBezTo>
                <a:cubicBezTo>
                  <a:pt x="101" y="534"/>
                  <a:pt x="97" y="534"/>
                  <a:pt x="93" y="535"/>
                </a:cubicBezTo>
                <a:cubicBezTo>
                  <a:pt x="76" y="536"/>
                  <a:pt x="58" y="538"/>
                  <a:pt x="38" y="540"/>
                </a:cubicBezTo>
                <a:cubicBezTo>
                  <a:pt x="38" y="540"/>
                  <a:pt x="38" y="540"/>
                  <a:pt x="38" y="540"/>
                </a:cubicBezTo>
                <a:cubicBezTo>
                  <a:pt x="52" y="539"/>
                  <a:pt x="65" y="538"/>
                  <a:pt x="78" y="537"/>
                </a:cubicBezTo>
                <a:cubicBezTo>
                  <a:pt x="87" y="536"/>
                  <a:pt x="96" y="535"/>
                  <a:pt x="104" y="535"/>
                </a:cubicBezTo>
                <a:cubicBezTo>
                  <a:pt x="105" y="537"/>
                  <a:pt x="107" y="539"/>
                  <a:pt x="109" y="539"/>
                </a:cubicBezTo>
                <a:cubicBezTo>
                  <a:pt x="110" y="539"/>
                  <a:pt x="111" y="538"/>
                  <a:pt x="112" y="538"/>
                </a:cubicBezTo>
                <a:cubicBezTo>
                  <a:pt x="125" y="555"/>
                  <a:pt x="135" y="573"/>
                  <a:pt x="145" y="592"/>
                </a:cubicBezTo>
                <a:cubicBezTo>
                  <a:pt x="154" y="613"/>
                  <a:pt x="162" y="635"/>
                  <a:pt x="168" y="662"/>
                </a:cubicBezTo>
                <a:cubicBezTo>
                  <a:pt x="167" y="663"/>
                  <a:pt x="167" y="664"/>
                  <a:pt x="167" y="666"/>
                </a:cubicBezTo>
                <a:cubicBezTo>
                  <a:pt x="167" y="666"/>
                  <a:pt x="167" y="667"/>
                  <a:pt x="167" y="668"/>
                </a:cubicBezTo>
                <a:cubicBezTo>
                  <a:pt x="154" y="665"/>
                  <a:pt x="139" y="663"/>
                  <a:pt x="124" y="661"/>
                </a:cubicBezTo>
                <a:cubicBezTo>
                  <a:pt x="126" y="663"/>
                  <a:pt x="126" y="663"/>
                  <a:pt x="126" y="663"/>
                </a:cubicBezTo>
                <a:cubicBezTo>
                  <a:pt x="132" y="663"/>
                  <a:pt x="137" y="664"/>
                  <a:pt x="142" y="665"/>
                </a:cubicBezTo>
                <a:cubicBezTo>
                  <a:pt x="151" y="666"/>
                  <a:pt x="160" y="668"/>
                  <a:pt x="169" y="670"/>
                </a:cubicBezTo>
                <a:cubicBezTo>
                  <a:pt x="169" y="670"/>
                  <a:pt x="170" y="670"/>
                  <a:pt x="171" y="671"/>
                </a:cubicBezTo>
                <a:cubicBezTo>
                  <a:pt x="185" y="684"/>
                  <a:pt x="198" y="699"/>
                  <a:pt x="211" y="717"/>
                </a:cubicBezTo>
                <a:cubicBezTo>
                  <a:pt x="214" y="719"/>
                  <a:pt x="214" y="719"/>
                  <a:pt x="214" y="719"/>
                </a:cubicBezTo>
                <a:cubicBezTo>
                  <a:pt x="201" y="700"/>
                  <a:pt x="187" y="684"/>
                  <a:pt x="173" y="671"/>
                </a:cubicBezTo>
                <a:cubicBezTo>
                  <a:pt x="173" y="670"/>
                  <a:pt x="174" y="670"/>
                  <a:pt x="175" y="670"/>
                </a:cubicBezTo>
                <a:cubicBezTo>
                  <a:pt x="179" y="670"/>
                  <a:pt x="184" y="670"/>
                  <a:pt x="188" y="669"/>
                </a:cubicBezTo>
                <a:cubicBezTo>
                  <a:pt x="215" y="669"/>
                  <a:pt x="239" y="670"/>
                  <a:pt x="264" y="671"/>
                </a:cubicBezTo>
                <a:cubicBezTo>
                  <a:pt x="264" y="671"/>
                  <a:pt x="264" y="671"/>
                  <a:pt x="264" y="672"/>
                </a:cubicBezTo>
                <a:cubicBezTo>
                  <a:pt x="264" y="674"/>
                  <a:pt x="266" y="677"/>
                  <a:pt x="269" y="677"/>
                </a:cubicBezTo>
                <a:cubicBezTo>
                  <a:pt x="269" y="677"/>
                  <a:pt x="269" y="677"/>
                  <a:pt x="270" y="677"/>
                </a:cubicBezTo>
                <a:cubicBezTo>
                  <a:pt x="278" y="698"/>
                  <a:pt x="287" y="722"/>
                  <a:pt x="297" y="748"/>
                </a:cubicBezTo>
                <a:cubicBezTo>
                  <a:pt x="298" y="748"/>
                  <a:pt x="298" y="748"/>
                  <a:pt x="298" y="748"/>
                </a:cubicBezTo>
                <a:cubicBezTo>
                  <a:pt x="294" y="739"/>
                  <a:pt x="291" y="730"/>
                  <a:pt x="288" y="722"/>
                </a:cubicBezTo>
                <a:cubicBezTo>
                  <a:pt x="282" y="706"/>
                  <a:pt x="276" y="690"/>
                  <a:pt x="271" y="676"/>
                </a:cubicBezTo>
                <a:cubicBezTo>
                  <a:pt x="273" y="676"/>
                  <a:pt x="274" y="674"/>
                  <a:pt x="274" y="672"/>
                </a:cubicBezTo>
                <a:cubicBezTo>
                  <a:pt x="274" y="671"/>
                  <a:pt x="274" y="671"/>
                  <a:pt x="274" y="671"/>
                </a:cubicBezTo>
                <a:cubicBezTo>
                  <a:pt x="308" y="670"/>
                  <a:pt x="341" y="670"/>
                  <a:pt x="373" y="672"/>
                </a:cubicBezTo>
                <a:cubicBezTo>
                  <a:pt x="374" y="673"/>
                  <a:pt x="376" y="674"/>
                  <a:pt x="377" y="674"/>
                </a:cubicBezTo>
                <a:cubicBezTo>
                  <a:pt x="377" y="699"/>
                  <a:pt x="377" y="725"/>
                  <a:pt x="377" y="754"/>
                </a:cubicBezTo>
                <a:cubicBezTo>
                  <a:pt x="377" y="754"/>
                  <a:pt x="377" y="754"/>
                  <a:pt x="377" y="754"/>
                </a:cubicBezTo>
                <a:cubicBezTo>
                  <a:pt x="378" y="754"/>
                  <a:pt x="378" y="754"/>
                  <a:pt x="378" y="754"/>
                </a:cubicBezTo>
                <a:cubicBezTo>
                  <a:pt x="378" y="725"/>
                  <a:pt x="378" y="699"/>
                  <a:pt x="378" y="674"/>
                </a:cubicBezTo>
                <a:cubicBezTo>
                  <a:pt x="380" y="674"/>
                  <a:pt x="381" y="673"/>
                  <a:pt x="382" y="672"/>
                </a:cubicBezTo>
                <a:cubicBezTo>
                  <a:pt x="414" y="670"/>
                  <a:pt x="446" y="670"/>
                  <a:pt x="480" y="671"/>
                </a:cubicBezTo>
                <a:cubicBezTo>
                  <a:pt x="480" y="671"/>
                  <a:pt x="480" y="671"/>
                  <a:pt x="480" y="672"/>
                </a:cubicBezTo>
                <a:cubicBezTo>
                  <a:pt x="480" y="674"/>
                  <a:pt x="482" y="676"/>
                  <a:pt x="484" y="677"/>
                </a:cubicBezTo>
                <a:cubicBezTo>
                  <a:pt x="476" y="698"/>
                  <a:pt x="467" y="722"/>
                  <a:pt x="457" y="748"/>
                </a:cubicBezTo>
                <a:cubicBezTo>
                  <a:pt x="459" y="748"/>
                  <a:pt x="459" y="748"/>
                  <a:pt x="459" y="748"/>
                </a:cubicBezTo>
                <a:cubicBezTo>
                  <a:pt x="468" y="722"/>
                  <a:pt x="477" y="698"/>
                  <a:pt x="485" y="677"/>
                </a:cubicBezTo>
                <a:cubicBezTo>
                  <a:pt x="488" y="676"/>
                  <a:pt x="490" y="674"/>
                  <a:pt x="490" y="672"/>
                </a:cubicBezTo>
                <a:cubicBezTo>
                  <a:pt x="490" y="671"/>
                  <a:pt x="490" y="671"/>
                  <a:pt x="490" y="671"/>
                </a:cubicBezTo>
                <a:cubicBezTo>
                  <a:pt x="517" y="670"/>
                  <a:pt x="545" y="669"/>
                  <a:pt x="574" y="670"/>
                </a:cubicBezTo>
                <a:cubicBezTo>
                  <a:pt x="576" y="670"/>
                  <a:pt x="577" y="670"/>
                  <a:pt x="579" y="670"/>
                </a:cubicBezTo>
                <a:cubicBezTo>
                  <a:pt x="580" y="670"/>
                  <a:pt x="581" y="671"/>
                  <a:pt x="582" y="671"/>
                </a:cubicBezTo>
                <a:cubicBezTo>
                  <a:pt x="582" y="671"/>
                  <a:pt x="582" y="671"/>
                  <a:pt x="582" y="671"/>
                </a:cubicBezTo>
                <a:cubicBezTo>
                  <a:pt x="568" y="685"/>
                  <a:pt x="555" y="700"/>
                  <a:pt x="541" y="719"/>
                </a:cubicBezTo>
                <a:cubicBezTo>
                  <a:pt x="544" y="717"/>
                  <a:pt x="544" y="717"/>
                  <a:pt x="544" y="717"/>
                </a:cubicBezTo>
                <a:cubicBezTo>
                  <a:pt x="558" y="699"/>
                  <a:pt x="571" y="683"/>
                  <a:pt x="585" y="670"/>
                </a:cubicBezTo>
                <a:cubicBezTo>
                  <a:pt x="585" y="670"/>
                  <a:pt x="585" y="670"/>
                  <a:pt x="585" y="670"/>
                </a:cubicBezTo>
                <a:cubicBezTo>
                  <a:pt x="585" y="670"/>
                  <a:pt x="585" y="670"/>
                  <a:pt x="585" y="670"/>
                </a:cubicBezTo>
                <a:cubicBezTo>
                  <a:pt x="599" y="667"/>
                  <a:pt x="614" y="665"/>
                  <a:pt x="629" y="663"/>
                </a:cubicBezTo>
                <a:cubicBezTo>
                  <a:pt x="631" y="661"/>
                  <a:pt x="631" y="661"/>
                  <a:pt x="631" y="661"/>
                </a:cubicBezTo>
                <a:cubicBezTo>
                  <a:pt x="627" y="662"/>
                  <a:pt x="623" y="662"/>
                  <a:pt x="618" y="663"/>
                </a:cubicBezTo>
                <a:cubicBezTo>
                  <a:pt x="607" y="664"/>
                  <a:pt x="597" y="666"/>
                  <a:pt x="586" y="668"/>
                </a:cubicBezTo>
                <a:cubicBezTo>
                  <a:pt x="587" y="667"/>
                  <a:pt x="587" y="667"/>
                  <a:pt x="587" y="666"/>
                </a:cubicBezTo>
                <a:cubicBezTo>
                  <a:pt x="587" y="665"/>
                  <a:pt x="587" y="664"/>
                  <a:pt x="587" y="663"/>
                </a:cubicBezTo>
                <a:cubicBezTo>
                  <a:pt x="590" y="649"/>
                  <a:pt x="594" y="636"/>
                  <a:pt x="598" y="624"/>
                </a:cubicBezTo>
                <a:cubicBezTo>
                  <a:pt x="609" y="591"/>
                  <a:pt x="624" y="564"/>
                  <a:pt x="643" y="538"/>
                </a:cubicBezTo>
                <a:cubicBezTo>
                  <a:pt x="643" y="538"/>
                  <a:pt x="644" y="539"/>
                  <a:pt x="645" y="539"/>
                </a:cubicBezTo>
                <a:cubicBezTo>
                  <a:pt x="647" y="539"/>
                  <a:pt x="649" y="537"/>
                  <a:pt x="650" y="535"/>
                </a:cubicBezTo>
                <a:cubicBezTo>
                  <a:pt x="670" y="536"/>
                  <a:pt x="692" y="538"/>
                  <a:pt x="717" y="540"/>
                </a:cubicBezTo>
                <a:cubicBezTo>
                  <a:pt x="717" y="540"/>
                  <a:pt x="717" y="540"/>
                  <a:pt x="717" y="540"/>
                </a:cubicBezTo>
                <a:cubicBezTo>
                  <a:pt x="693" y="537"/>
                  <a:pt x="670" y="535"/>
                  <a:pt x="650" y="534"/>
                </a:cubicBezTo>
                <a:cubicBezTo>
                  <a:pt x="650" y="534"/>
                  <a:pt x="650" y="534"/>
                  <a:pt x="650" y="533"/>
                </a:cubicBezTo>
                <a:cubicBezTo>
                  <a:pt x="650" y="531"/>
                  <a:pt x="648" y="529"/>
                  <a:pt x="646" y="528"/>
                </a:cubicBezTo>
                <a:cubicBezTo>
                  <a:pt x="648" y="505"/>
                  <a:pt x="652" y="483"/>
                  <a:pt x="656" y="460"/>
                </a:cubicBezTo>
                <a:cubicBezTo>
                  <a:pt x="661" y="434"/>
                  <a:pt x="667" y="408"/>
                  <a:pt x="675" y="382"/>
                </a:cubicBezTo>
                <a:cubicBezTo>
                  <a:pt x="677" y="381"/>
                  <a:pt x="678" y="380"/>
                  <a:pt x="678" y="378"/>
                </a:cubicBezTo>
                <a:cubicBezTo>
                  <a:pt x="702" y="378"/>
                  <a:pt x="727" y="378"/>
                  <a:pt x="755" y="378"/>
                </a:cubicBezTo>
                <a:cubicBezTo>
                  <a:pt x="755" y="377"/>
                  <a:pt x="755" y="377"/>
                  <a:pt x="755" y="377"/>
                </a:cubicBezTo>
                <a:cubicBezTo>
                  <a:pt x="755" y="377"/>
                  <a:pt x="755" y="377"/>
                  <a:pt x="755" y="377"/>
                </a:cubicBezTo>
                <a:close/>
                <a:moveTo>
                  <a:pt x="673" y="372"/>
                </a:moveTo>
                <a:cubicBezTo>
                  <a:pt x="670" y="372"/>
                  <a:pt x="668" y="374"/>
                  <a:pt x="668" y="377"/>
                </a:cubicBezTo>
                <a:cubicBezTo>
                  <a:pt x="668" y="377"/>
                  <a:pt x="668" y="377"/>
                  <a:pt x="668" y="377"/>
                </a:cubicBezTo>
                <a:cubicBezTo>
                  <a:pt x="599" y="377"/>
                  <a:pt x="548" y="377"/>
                  <a:pt x="508" y="377"/>
                </a:cubicBezTo>
                <a:cubicBezTo>
                  <a:pt x="508" y="375"/>
                  <a:pt x="506" y="373"/>
                  <a:pt x="504" y="373"/>
                </a:cubicBezTo>
                <a:cubicBezTo>
                  <a:pt x="500" y="335"/>
                  <a:pt x="500" y="297"/>
                  <a:pt x="504" y="248"/>
                </a:cubicBezTo>
                <a:cubicBezTo>
                  <a:pt x="507" y="247"/>
                  <a:pt x="509" y="245"/>
                  <a:pt x="509" y="243"/>
                </a:cubicBezTo>
                <a:cubicBezTo>
                  <a:pt x="509" y="243"/>
                  <a:pt x="509" y="242"/>
                  <a:pt x="509" y="242"/>
                </a:cubicBezTo>
                <a:cubicBezTo>
                  <a:pt x="544" y="238"/>
                  <a:pt x="586" y="231"/>
                  <a:pt x="639" y="222"/>
                </a:cubicBezTo>
                <a:cubicBezTo>
                  <a:pt x="640" y="224"/>
                  <a:pt x="642" y="226"/>
                  <a:pt x="644" y="226"/>
                </a:cubicBezTo>
                <a:cubicBezTo>
                  <a:pt x="645" y="226"/>
                  <a:pt x="645" y="225"/>
                  <a:pt x="645" y="225"/>
                </a:cubicBezTo>
                <a:cubicBezTo>
                  <a:pt x="649" y="276"/>
                  <a:pt x="659" y="322"/>
                  <a:pt x="673" y="372"/>
                </a:cubicBezTo>
                <a:close/>
                <a:moveTo>
                  <a:pt x="503" y="507"/>
                </a:moveTo>
                <a:cubicBezTo>
                  <a:pt x="501" y="507"/>
                  <a:pt x="499" y="509"/>
                  <a:pt x="498" y="511"/>
                </a:cubicBezTo>
                <a:cubicBezTo>
                  <a:pt x="467" y="506"/>
                  <a:pt x="440" y="504"/>
                  <a:pt x="415" y="503"/>
                </a:cubicBezTo>
                <a:cubicBezTo>
                  <a:pt x="404" y="502"/>
                  <a:pt x="393" y="502"/>
                  <a:pt x="383" y="502"/>
                </a:cubicBezTo>
                <a:cubicBezTo>
                  <a:pt x="383" y="502"/>
                  <a:pt x="383" y="502"/>
                  <a:pt x="383" y="502"/>
                </a:cubicBezTo>
                <a:cubicBezTo>
                  <a:pt x="383" y="499"/>
                  <a:pt x="381" y="497"/>
                  <a:pt x="378" y="497"/>
                </a:cubicBezTo>
                <a:cubicBezTo>
                  <a:pt x="378" y="445"/>
                  <a:pt x="378" y="411"/>
                  <a:pt x="378" y="378"/>
                </a:cubicBezTo>
                <a:cubicBezTo>
                  <a:pt x="412" y="378"/>
                  <a:pt x="446" y="378"/>
                  <a:pt x="498" y="378"/>
                </a:cubicBezTo>
                <a:cubicBezTo>
                  <a:pt x="498" y="378"/>
                  <a:pt x="498" y="378"/>
                  <a:pt x="498" y="378"/>
                </a:cubicBezTo>
                <a:cubicBezTo>
                  <a:pt x="498" y="380"/>
                  <a:pt x="500" y="383"/>
                  <a:pt x="503" y="383"/>
                </a:cubicBezTo>
                <a:cubicBezTo>
                  <a:pt x="503" y="383"/>
                  <a:pt x="503" y="383"/>
                  <a:pt x="504" y="383"/>
                </a:cubicBezTo>
                <a:cubicBezTo>
                  <a:pt x="503" y="384"/>
                  <a:pt x="503" y="385"/>
                  <a:pt x="503" y="386"/>
                </a:cubicBezTo>
                <a:cubicBezTo>
                  <a:pt x="499" y="423"/>
                  <a:pt x="500" y="459"/>
                  <a:pt x="504" y="507"/>
                </a:cubicBezTo>
                <a:cubicBezTo>
                  <a:pt x="503" y="507"/>
                  <a:pt x="503" y="507"/>
                  <a:pt x="503" y="507"/>
                </a:cubicBezTo>
                <a:close/>
                <a:moveTo>
                  <a:pt x="252" y="508"/>
                </a:moveTo>
                <a:cubicBezTo>
                  <a:pt x="256" y="458"/>
                  <a:pt x="256" y="421"/>
                  <a:pt x="252" y="383"/>
                </a:cubicBezTo>
                <a:cubicBezTo>
                  <a:pt x="254" y="382"/>
                  <a:pt x="256" y="380"/>
                  <a:pt x="256" y="378"/>
                </a:cubicBezTo>
                <a:cubicBezTo>
                  <a:pt x="256" y="378"/>
                  <a:pt x="256" y="378"/>
                  <a:pt x="256" y="378"/>
                </a:cubicBezTo>
                <a:cubicBezTo>
                  <a:pt x="309" y="378"/>
                  <a:pt x="343" y="378"/>
                  <a:pt x="377" y="378"/>
                </a:cubicBezTo>
                <a:cubicBezTo>
                  <a:pt x="377" y="411"/>
                  <a:pt x="377" y="445"/>
                  <a:pt x="377" y="497"/>
                </a:cubicBezTo>
                <a:cubicBezTo>
                  <a:pt x="375" y="497"/>
                  <a:pt x="372" y="499"/>
                  <a:pt x="372" y="502"/>
                </a:cubicBezTo>
                <a:cubicBezTo>
                  <a:pt x="372" y="502"/>
                  <a:pt x="372" y="502"/>
                  <a:pt x="372" y="502"/>
                </a:cubicBezTo>
                <a:cubicBezTo>
                  <a:pt x="340" y="502"/>
                  <a:pt x="307" y="504"/>
                  <a:pt x="266" y="510"/>
                </a:cubicBezTo>
                <a:cubicBezTo>
                  <a:pt x="263" y="510"/>
                  <a:pt x="259" y="511"/>
                  <a:pt x="255" y="511"/>
                </a:cubicBezTo>
                <a:cubicBezTo>
                  <a:pt x="255" y="509"/>
                  <a:pt x="253" y="508"/>
                  <a:pt x="252" y="508"/>
                </a:cubicBezTo>
                <a:close/>
                <a:moveTo>
                  <a:pt x="256" y="243"/>
                </a:moveTo>
                <a:cubicBezTo>
                  <a:pt x="288" y="248"/>
                  <a:pt x="315" y="251"/>
                  <a:pt x="340" y="252"/>
                </a:cubicBezTo>
                <a:cubicBezTo>
                  <a:pt x="351" y="252"/>
                  <a:pt x="362" y="252"/>
                  <a:pt x="372" y="252"/>
                </a:cubicBezTo>
                <a:cubicBezTo>
                  <a:pt x="373" y="255"/>
                  <a:pt x="375" y="257"/>
                  <a:pt x="377" y="257"/>
                </a:cubicBezTo>
                <a:cubicBezTo>
                  <a:pt x="377" y="309"/>
                  <a:pt x="377" y="343"/>
                  <a:pt x="377" y="377"/>
                </a:cubicBezTo>
                <a:cubicBezTo>
                  <a:pt x="343" y="377"/>
                  <a:pt x="309" y="377"/>
                  <a:pt x="256" y="377"/>
                </a:cubicBezTo>
                <a:cubicBezTo>
                  <a:pt x="256" y="375"/>
                  <a:pt x="254" y="373"/>
                  <a:pt x="252" y="372"/>
                </a:cubicBezTo>
                <a:cubicBezTo>
                  <a:pt x="252" y="371"/>
                  <a:pt x="252" y="370"/>
                  <a:pt x="252" y="369"/>
                </a:cubicBezTo>
                <a:cubicBezTo>
                  <a:pt x="256" y="332"/>
                  <a:pt x="256" y="296"/>
                  <a:pt x="252" y="248"/>
                </a:cubicBezTo>
                <a:cubicBezTo>
                  <a:pt x="254" y="247"/>
                  <a:pt x="255" y="246"/>
                  <a:pt x="256" y="243"/>
                </a:cubicBezTo>
                <a:close/>
                <a:moveTo>
                  <a:pt x="503" y="372"/>
                </a:moveTo>
                <a:cubicBezTo>
                  <a:pt x="500" y="372"/>
                  <a:pt x="498" y="374"/>
                  <a:pt x="498" y="377"/>
                </a:cubicBezTo>
                <a:cubicBezTo>
                  <a:pt x="446" y="377"/>
                  <a:pt x="412" y="377"/>
                  <a:pt x="378" y="377"/>
                </a:cubicBezTo>
                <a:cubicBezTo>
                  <a:pt x="378" y="343"/>
                  <a:pt x="378" y="309"/>
                  <a:pt x="378" y="257"/>
                </a:cubicBezTo>
                <a:cubicBezTo>
                  <a:pt x="381" y="257"/>
                  <a:pt x="383" y="255"/>
                  <a:pt x="383" y="252"/>
                </a:cubicBezTo>
                <a:cubicBezTo>
                  <a:pt x="416" y="253"/>
                  <a:pt x="448" y="251"/>
                  <a:pt x="489" y="245"/>
                </a:cubicBezTo>
                <a:cubicBezTo>
                  <a:pt x="492" y="245"/>
                  <a:pt x="495" y="244"/>
                  <a:pt x="498" y="244"/>
                </a:cubicBezTo>
                <a:cubicBezTo>
                  <a:pt x="499" y="246"/>
                  <a:pt x="501" y="248"/>
                  <a:pt x="503" y="248"/>
                </a:cubicBezTo>
                <a:cubicBezTo>
                  <a:pt x="503" y="248"/>
                  <a:pt x="503" y="248"/>
                  <a:pt x="503" y="248"/>
                </a:cubicBezTo>
                <a:cubicBezTo>
                  <a:pt x="499" y="297"/>
                  <a:pt x="499" y="335"/>
                  <a:pt x="504" y="372"/>
                </a:cubicBezTo>
                <a:cubicBezTo>
                  <a:pt x="503" y="372"/>
                  <a:pt x="503" y="372"/>
                  <a:pt x="503" y="372"/>
                </a:cubicBezTo>
                <a:close/>
                <a:moveTo>
                  <a:pt x="564" y="86"/>
                </a:moveTo>
                <a:cubicBezTo>
                  <a:pt x="568" y="86"/>
                  <a:pt x="573" y="86"/>
                  <a:pt x="577" y="86"/>
                </a:cubicBezTo>
                <a:cubicBezTo>
                  <a:pt x="576" y="87"/>
                  <a:pt x="576" y="88"/>
                  <a:pt x="576" y="90"/>
                </a:cubicBezTo>
                <a:cubicBezTo>
                  <a:pt x="576" y="92"/>
                  <a:pt x="578" y="95"/>
                  <a:pt x="581" y="95"/>
                </a:cubicBezTo>
                <a:cubicBezTo>
                  <a:pt x="583" y="95"/>
                  <a:pt x="585" y="94"/>
                  <a:pt x="586" y="92"/>
                </a:cubicBezTo>
                <a:cubicBezTo>
                  <a:pt x="599" y="144"/>
                  <a:pt x="615" y="181"/>
                  <a:pt x="641" y="216"/>
                </a:cubicBezTo>
                <a:cubicBezTo>
                  <a:pt x="640" y="217"/>
                  <a:pt x="639" y="219"/>
                  <a:pt x="639" y="220"/>
                </a:cubicBezTo>
                <a:cubicBezTo>
                  <a:pt x="639" y="221"/>
                  <a:pt x="639" y="221"/>
                  <a:pt x="639" y="221"/>
                </a:cubicBezTo>
                <a:cubicBezTo>
                  <a:pt x="614" y="226"/>
                  <a:pt x="591" y="229"/>
                  <a:pt x="570" y="233"/>
                </a:cubicBezTo>
                <a:cubicBezTo>
                  <a:pt x="547" y="236"/>
                  <a:pt x="527" y="239"/>
                  <a:pt x="508" y="241"/>
                </a:cubicBezTo>
                <a:cubicBezTo>
                  <a:pt x="508" y="239"/>
                  <a:pt x="506" y="238"/>
                  <a:pt x="504" y="238"/>
                </a:cubicBezTo>
                <a:cubicBezTo>
                  <a:pt x="497" y="199"/>
                  <a:pt x="493" y="153"/>
                  <a:pt x="488" y="89"/>
                </a:cubicBezTo>
                <a:cubicBezTo>
                  <a:pt x="490" y="88"/>
                  <a:pt x="491" y="86"/>
                  <a:pt x="491" y="85"/>
                </a:cubicBezTo>
                <a:cubicBezTo>
                  <a:pt x="514" y="86"/>
                  <a:pt x="538" y="87"/>
                  <a:pt x="564" y="86"/>
                </a:cubicBezTo>
                <a:close/>
                <a:moveTo>
                  <a:pt x="480" y="85"/>
                </a:moveTo>
                <a:cubicBezTo>
                  <a:pt x="480" y="87"/>
                  <a:pt x="483" y="90"/>
                  <a:pt x="485" y="90"/>
                </a:cubicBezTo>
                <a:cubicBezTo>
                  <a:pt x="486" y="90"/>
                  <a:pt x="487" y="89"/>
                  <a:pt x="487" y="89"/>
                </a:cubicBezTo>
                <a:cubicBezTo>
                  <a:pt x="489" y="111"/>
                  <a:pt x="490" y="131"/>
                  <a:pt x="492" y="150"/>
                </a:cubicBezTo>
                <a:cubicBezTo>
                  <a:pt x="495" y="184"/>
                  <a:pt x="499" y="213"/>
                  <a:pt x="503" y="238"/>
                </a:cubicBezTo>
                <a:cubicBezTo>
                  <a:pt x="500" y="238"/>
                  <a:pt x="498" y="240"/>
                  <a:pt x="498" y="243"/>
                </a:cubicBezTo>
                <a:cubicBezTo>
                  <a:pt x="498" y="243"/>
                  <a:pt x="498" y="243"/>
                  <a:pt x="498" y="243"/>
                </a:cubicBezTo>
                <a:cubicBezTo>
                  <a:pt x="478" y="246"/>
                  <a:pt x="460" y="248"/>
                  <a:pt x="442" y="249"/>
                </a:cubicBezTo>
                <a:cubicBezTo>
                  <a:pt x="421" y="251"/>
                  <a:pt x="402" y="252"/>
                  <a:pt x="383" y="251"/>
                </a:cubicBezTo>
                <a:cubicBezTo>
                  <a:pt x="382" y="249"/>
                  <a:pt x="380" y="247"/>
                  <a:pt x="378" y="247"/>
                </a:cubicBezTo>
                <a:cubicBezTo>
                  <a:pt x="378" y="207"/>
                  <a:pt x="378" y="157"/>
                  <a:pt x="378" y="90"/>
                </a:cubicBezTo>
                <a:cubicBezTo>
                  <a:pt x="381" y="90"/>
                  <a:pt x="383" y="87"/>
                  <a:pt x="383" y="85"/>
                </a:cubicBezTo>
                <a:cubicBezTo>
                  <a:pt x="383" y="84"/>
                  <a:pt x="383" y="84"/>
                  <a:pt x="383" y="84"/>
                </a:cubicBezTo>
                <a:cubicBezTo>
                  <a:pt x="415" y="86"/>
                  <a:pt x="447" y="86"/>
                  <a:pt x="480" y="85"/>
                </a:cubicBezTo>
                <a:close/>
                <a:moveTo>
                  <a:pt x="372" y="84"/>
                </a:moveTo>
                <a:cubicBezTo>
                  <a:pt x="372" y="84"/>
                  <a:pt x="372" y="85"/>
                  <a:pt x="372" y="85"/>
                </a:cubicBezTo>
                <a:cubicBezTo>
                  <a:pt x="372" y="87"/>
                  <a:pt x="375" y="90"/>
                  <a:pt x="377" y="90"/>
                </a:cubicBezTo>
                <a:cubicBezTo>
                  <a:pt x="377" y="157"/>
                  <a:pt x="377" y="207"/>
                  <a:pt x="377" y="247"/>
                </a:cubicBezTo>
                <a:cubicBezTo>
                  <a:pt x="375" y="247"/>
                  <a:pt x="373" y="249"/>
                  <a:pt x="373" y="251"/>
                </a:cubicBezTo>
                <a:cubicBezTo>
                  <a:pt x="348" y="252"/>
                  <a:pt x="324" y="251"/>
                  <a:pt x="297" y="248"/>
                </a:cubicBezTo>
                <a:cubicBezTo>
                  <a:pt x="284" y="247"/>
                  <a:pt x="270" y="245"/>
                  <a:pt x="256" y="243"/>
                </a:cubicBezTo>
                <a:cubicBezTo>
                  <a:pt x="256" y="240"/>
                  <a:pt x="254" y="238"/>
                  <a:pt x="252" y="238"/>
                </a:cubicBezTo>
                <a:cubicBezTo>
                  <a:pt x="259" y="200"/>
                  <a:pt x="263" y="153"/>
                  <a:pt x="268" y="89"/>
                </a:cubicBezTo>
                <a:cubicBezTo>
                  <a:pt x="268" y="89"/>
                  <a:pt x="268" y="90"/>
                  <a:pt x="268" y="90"/>
                </a:cubicBezTo>
                <a:cubicBezTo>
                  <a:pt x="271" y="90"/>
                  <a:pt x="274" y="87"/>
                  <a:pt x="274" y="85"/>
                </a:cubicBezTo>
                <a:cubicBezTo>
                  <a:pt x="276" y="85"/>
                  <a:pt x="278" y="85"/>
                  <a:pt x="280" y="85"/>
                </a:cubicBezTo>
                <a:cubicBezTo>
                  <a:pt x="311" y="86"/>
                  <a:pt x="342" y="86"/>
                  <a:pt x="372" y="84"/>
                </a:cubicBezTo>
                <a:close/>
                <a:moveTo>
                  <a:pt x="169" y="93"/>
                </a:moveTo>
                <a:cubicBezTo>
                  <a:pt x="170" y="94"/>
                  <a:pt x="171" y="95"/>
                  <a:pt x="173" y="95"/>
                </a:cubicBezTo>
                <a:cubicBezTo>
                  <a:pt x="176" y="95"/>
                  <a:pt x="178" y="92"/>
                  <a:pt x="178" y="90"/>
                </a:cubicBezTo>
                <a:cubicBezTo>
                  <a:pt x="178" y="88"/>
                  <a:pt x="178" y="87"/>
                  <a:pt x="177" y="86"/>
                </a:cubicBezTo>
                <a:cubicBezTo>
                  <a:pt x="207" y="87"/>
                  <a:pt x="236" y="86"/>
                  <a:pt x="263" y="85"/>
                </a:cubicBezTo>
                <a:cubicBezTo>
                  <a:pt x="263" y="87"/>
                  <a:pt x="265" y="89"/>
                  <a:pt x="267" y="89"/>
                </a:cubicBezTo>
                <a:cubicBezTo>
                  <a:pt x="263" y="146"/>
                  <a:pt x="259" y="189"/>
                  <a:pt x="253" y="225"/>
                </a:cubicBezTo>
                <a:cubicBezTo>
                  <a:pt x="253" y="229"/>
                  <a:pt x="252" y="234"/>
                  <a:pt x="251" y="238"/>
                </a:cubicBezTo>
                <a:cubicBezTo>
                  <a:pt x="251" y="238"/>
                  <a:pt x="251" y="237"/>
                  <a:pt x="251" y="237"/>
                </a:cubicBezTo>
                <a:cubicBezTo>
                  <a:pt x="248" y="237"/>
                  <a:pt x="246" y="239"/>
                  <a:pt x="246" y="241"/>
                </a:cubicBezTo>
                <a:cubicBezTo>
                  <a:pt x="227" y="239"/>
                  <a:pt x="208" y="236"/>
                  <a:pt x="186" y="233"/>
                </a:cubicBezTo>
                <a:cubicBezTo>
                  <a:pt x="164" y="229"/>
                  <a:pt x="141" y="225"/>
                  <a:pt x="115" y="221"/>
                </a:cubicBezTo>
                <a:cubicBezTo>
                  <a:pt x="115" y="221"/>
                  <a:pt x="115" y="221"/>
                  <a:pt x="115" y="220"/>
                </a:cubicBezTo>
                <a:cubicBezTo>
                  <a:pt x="115" y="219"/>
                  <a:pt x="114" y="218"/>
                  <a:pt x="114" y="217"/>
                </a:cubicBezTo>
                <a:cubicBezTo>
                  <a:pt x="139" y="182"/>
                  <a:pt x="156" y="145"/>
                  <a:pt x="169" y="93"/>
                </a:cubicBezTo>
                <a:close/>
                <a:moveTo>
                  <a:pt x="110" y="225"/>
                </a:moveTo>
                <a:cubicBezTo>
                  <a:pt x="112" y="225"/>
                  <a:pt x="114" y="224"/>
                  <a:pt x="115" y="222"/>
                </a:cubicBezTo>
                <a:cubicBezTo>
                  <a:pt x="157" y="229"/>
                  <a:pt x="192" y="235"/>
                  <a:pt x="223" y="239"/>
                </a:cubicBezTo>
                <a:cubicBezTo>
                  <a:pt x="231" y="240"/>
                  <a:pt x="238" y="241"/>
                  <a:pt x="245" y="242"/>
                </a:cubicBezTo>
                <a:cubicBezTo>
                  <a:pt x="245" y="242"/>
                  <a:pt x="245" y="242"/>
                  <a:pt x="245" y="243"/>
                </a:cubicBezTo>
                <a:cubicBezTo>
                  <a:pt x="245" y="246"/>
                  <a:pt x="248" y="248"/>
                  <a:pt x="251" y="248"/>
                </a:cubicBezTo>
                <a:cubicBezTo>
                  <a:pt x="251" y="248"/>
                  <a:pt x="251" y="248"/>
                  <a:pt x="251" y="248"/>
                </a:cubicBezTo>
                <a:cubicBezTo>
                  <a:pt x="252" y="263"/>
                  <a:pt x="253" y="277"/>
                  <a:pt x="254" y="291"/>
                </a:cubicBezTo>
                <a:cubicBezTo>
                  <a:pt x="255" y="320"/>
                  <a:pt x="254" y="346"/>
                  <a:pt x="251" y="372"/>
                </a:cubicBezTo>
                <a:cubicBezTo>
                  <a:pt x="248" y="373"/>
                  <a:pt x="246" y="374"/>
                  <a:pt x="246" y="377"/>
                </a:cubicBezTo>
                <a:cubicBezTo>
                  <a:pt x="206" y="377"/>
                  <a:pt x="155" y="377"/>
                  <a:pt x="86" y="377"/>
                </a:cubicBezTo>
                <a:cubicBezTo>
                  <a:pt x="86" y="377"/>
                  <a:pt x="86" y="377"/>
                  <a:pt x="86" y="377"/>
                </a:cubicBezTo>
                <a:cubicBezTo>
                  <a:pt x="86" y="374"/>
                  <a:pt x="84" y="373"/>
                  <a:pt x="82" y="372"/>
                </a:cubicBezTo>
                <a:cubicBezTo>
                  <a:pt x="96" y="322"/>
                  <a:pt x="106" y="276"/>
                  <a:pt x="110" y="225"/>
                </a:cubicBezTo>
                <a:close/>
                <a:moveTo>
                  <a:pt x="82" y="382"/>
                </a:moveTo>
                <a:cubicBezTo>
                  <a:pt x="84" y="381"/>
                  <a:pt x="85" y="380"/>
                  <a:pt x="86" y="378"/>
                </a:cubicBezTo>
                <a:cubicBezTo>
                  <a:pt x="154" y="378"/>
                  <a:pt x="205" y="378"/>
                  <a:pt x="246" y="378"/>
                </a:cubicBezTo>
                <a:cubicBezTo>
                  <a:pt x="246" y="380"/>
                  <a:pt x="248" y="383"/>
                  <a:pt x="251" y="383"/>
                </a:cubicBezTo>
                <a:cubicBezTo>
                  <a:pt x="255" y="421"/>
                  <a:pt x="255" y="458"/>
                  <a:pt x="251" y="507"/>
                </a:cubicBezTo>
                <a:cubicBezTo>
                  <a:pt x="251" y="507"/>
                  <a:pt x="251" y="507"/>
                  <a:pt x="251" y="507"/>
                </a:cubicBezTo>
                <a:cubicBezTo>
                  <a:pt x="248" y="507"/>
                  <a:pt x="245" y="510"/>
                  <a:pt x="245" y="512"/>
                </a:cubicBezTo>
                <a:cubicBezTo>
                  <a:pt x="210" y="517"/>
                  <a:pt x="167" y="524"/>
                  <a:pt x="114" y="533"/>
                </a:cubicBezTo>
                <a:cubicBezTo>
                  <a:pt x="114" y="530"/>
                  <a:pt x="112" y="529"/>
                  <a:pt x="110" y="528"/>
                </a:cubicBezTo>
                <a:cubicBezTo>
                  <a:pt x="106" y="478"/>
                  <a:pt x="96" y="431"/>
                  <a:pt x="82" y="382"/>
                </a:cubicBezTo>
                <a:close/>
                <a:moveTo>
                  <a:pt x="190" y="668"/>
                </a:moveTo>
                <a:cubicBezTo>
                  <a:pt x="185" y="668"/>
                  <a:pt x="181" y="668"/>
                  <a:pt x="176" y="669"/>
                </a:cubicBezTo>
                <a:cubicBezTo>
                  <a:pt x="177" y="668"/>
                  <a:pt x="177" y="667"/>
                  <a:pt x="177" y="666"/>
                </a:cubicBezTo>
                <a:cubicBezTo>
                  <a:pt x="177" y="663"/>
                  <a:pt x="175" y="660"/>
                  <a:pt x="172" y="660"/>
                </a:cubicBezTo>
                <a:cubicBezTo>
                  <a:pt x="171" y="660"/>
                  <a:pt x="170" y="661"/>
                  <a:pt x="169" y="661"/>
                </a:cubicBezTo>
                <a:cubicBezTo>
                  <a:pt x="156" y="609"/>
                  <a:pt x="139" y="572"/>
                  <a:pt x="113" y="537"/>
                </a:cubicBezTo>
                <a:cubicBezTo>
                  <a:pt x="114" y="536"/>
                  <a:pt x="115" y="535"/>
                  <a:pt x="115" y="533"/>
                </a:cubicBezTo>
                <a:cubicBezTo>
                  <a:pt x="141" y="529"/>
                  <a:pt x="164" y="525"/>
                  <a:pt x="186" y="522"/>
                </a:cubicBezTo>
                <a:cubicBezTo>
                  <a:pt x="208" y="519"/>
                  <a:pt x="227" y="516"/>
                  <a:pt x="245" y="513"/>
                </a:cubicBezTo>
                <a:cubicBezTo>
                  <a:pt x="246" y="516"/>
                  <a:pt x="248" y="518"/>
                  <a:pt x="251" y="518"/>
                </a:cubicBezTo>
                <a:cubicBezTo>
                  <a:pt x="251" y="518"/>
                  <a:pt x="251" y="518"/>
                  <a:pt x="251" y="518"/>
                </a:cubicBezTo>
                <a:cubicBezTo>
                  <a:pt x="258" y="556"/>
                  <a:pt x="262" y="603"/>
                  <a:pt x="267" y="667"/>
                </a:cubicBezTo>
                <a:cubicBezTo>
                  <a:pt x="266" y="667"/>
                  <a:pt x="264" y="668"/>
                  <a:pt x="264" y="670"/>
                </a:cubicBezTo>
                <a:cubicBezTo>
                  <a:pt x="240" y="668"/>
                  <a:pt x="216" y="668"/>
                  <a:pt x="190" y="668"/>
                </a:cubicBezTo>
                <a:close/>
                <a:moveTo>
                  <a:pt x="274" y="670"/>
                </a:moveTo>
                <a:cubicBezTo>
                  <a:pt x="273" y="668"/>
                  <a:pt x="271" y="666"/>
                  <a:pt x="269" y="666"/>
                </a:cubicBezTo>
                <a:cubicBezTo>
                  <a:pt x="269" y="666"/>
                  <a:pt x="268" y="666"/>
                  <a:pt x="268" y="666"/>
                </a:cubicBezTo>
                <a:cubicBezTo>
                  <a:pt x="266" y="644"/>
                  <a:pt x="265" y="624"/>
                  <a:pt x="263" y="605"/>
                </a:cubicBezTo>
                <a:cubicBezTo>
                  <a:pt x="260" y="571"/>
                  <a:pt x="257" y="542"/>
                  <a:pt x="252" y="518"/>
                </a:cubicBezTo>
                <a:cubicBezTo>
                  <a:pt x="254" y="517"/>
                  <a:pt x="256" y="515"/>
                  <a:pt x="256" y="513"/>
                </a:cubicBezTo>
                <a:cubicBezTo>
                  <a:pt x="256" y="512"/>
                  <a:pt x="256" y="512"/>
                  <a:pt x="256" y="512"/>
                </a:cubicBezTo>
                <a:cubicBezTo>
                  <a:pt x="276" y="509"/>
                  <a:pt x="295" y="507"/>
                  <a:pt x="313" y="505"/>
                </a:cubicBezTo>
                <a:cubicBezTo>
                  <a:pt x="334" y="503"/>
                  <a:pt x="353" y="503"/>
                  <a:pt x="373" y="503"/>
                </a:cubicBezTo>
                <a:cubicBezTo>
                  <a:pt x="373" y="505"/>
                  <a:pt x="375" y="507"/>
                  <a:pt x="377" y="507"/>
                </a:cubicBezTo>
                <a:cubicBezTo>
                  <a:pt x="377" y="547"/>
                  <a:pt x="377" y="597"/>
                  <a:pt x="377" y="664"/>
                </a:cubicBezTo>
                <a:cubicBezTo>
                  <a:pt x="375" y="664"/>
                  <a:pt x="372" y="666"/>
                  <a:pt x="372" y="669"/>
                </a:cubicBezTo>
                <a:cubicBezTo>
                  <a:pt x="372" y="669"/>
                  <a:pt x="373" y="670"/>
                  <a:pt x="373" y="670"/>
                </a:cubicBezTo>
                <a:cubicBezTo>
                  <a:pt x="340" y="669"/>
                  <a:pt x="308" y="669"/>
                  <a:pt x="274" y="670"/>
                </a:cubicBezTo>
                <a:close/>
                <a:moveTo>
                  <a:pt x="475" y="670"/>
                </a:moveTo>
                <a:cubicBezTo>
                  <a:pt x="444" y="669"/>
                  <a:pt x="413" y="669"/>
                  <a:pt x="383" y="670"/>
                </a:cubicBezTo>
                <a:cubicBezTo>
                  <a:pt x="383" y="670"/>
                  <a:pt x="383" y="669"/>
                  <a:pt x="383" y="669"/>
                </a:cubicBezTo>
                <a:cubicBezTo>
                  <a:pt x="383" y="666"/>
                  <a:pt x="381" y="664"/>
                  <a:pt x="378" y="664"/>
                </a:cubicBezTo>
                <a:cubicBezTo>
                  <a:pt x="378" y="597"/>
                  <a:pt x="378" y="547"/>
                  <a:pt x="378" y="507"/>
                </a:cubicBezTo>
                <a:cubicBezTo>
                  <a:pt x="380" y="507"/>
                  <a:pt x="382" y="505"/>
                  <a:pt x="383" y="503"/>
                </a:cubicBezTo>
                <a:cubicBezTo>
                  <a:pt x="407" y="503"/>
                  <a:pt x="431" y="504"/>
                  <a:pt x="458" y="507"/>
                </a:cubicBezTo>
                <a:cubicBezTo>
                  <a:pt x="471" y="508"/>
                  <a:pt x="484" y="510"/>
                  <a:pt x="498" y="512"/>
                </a:cubicBezTo>
                <a:cubicBezTo>
                  <a:pt x="498" y="512"/>
                  <a:pt x="498" y="512"/>
                  <a:pt x="498" y="513"/>
                </a:cubicBezTo>
                <a:cubicBezTo>
                  <a:pt x="498" y="515"/>
                  <a:pt x="500" y="517"/>
                  <a:pt x="503" y="518"/>
                </a:cubicBezTo>
                <a:cubicBezTo>
                  <a:pt x="496" y="556"/>
                  <a:pt x="492" y="603"/>
                  <a:pt x="487" y="667"/>
                </a:cubicBezTo>
                <a:cubicBezTo>
                  <a:pt x="486" y="666"/>
                  <a:pt x="486" y="666"/>
                  <a:pt x="485" y="666"/>
                </a:cubicBezTo>
                <a:cubicBezTo>
                  <a:pt x="483" y="666"/>
                  <a:pt x="481" y="668"/>
                  <a:pt x="480" y="670"/>
                </a:cubicBezTo>
                <a:cubicBezTo>
                  <a:pt x="479" y="670"/>
                  <a:pt x="477" y="670"/>
                  <a:pt x="475" y="670"/>
                </a:cubicBezTo>
                <a:close/>
                <a:moveTo>
                  <a:pt x="586" y="662"/>
                </a:moveTo>
                <a:cubicBezTo>
                  <a:pt x="585" y="661"/>
                  <a:pt x="584" y="660"/>
                  <a:pt x="582" y="660"/>
                </a:cubicBezTo>
                <a:cubicBezTo>
                  <a:pt x="579" y="660"/>
                  <a:pt x="577" y="663"/>
                  <a:pt x="577" y="666"/>
                </a:cubicBezTo>
                <a:cubicBezTo>
                  <a:pt x="577" y="667"/>
                  <a:pt x="577" y="668"/>
                  <a:pt x="578" y="669"/>
                </a:cubicBezTo>
                <a:cubicBezTo>
                  <a:pt x="547" y="668"/>
                  <a:pt x="518" y="668"/>
                  <a:pt x="490" y="670"/>
                </a:cubicBezTo>
                <a:cubicBezTo>
                  <a:pt x="490" y="669"/>
                  <a:pt x="489" y="668"/>
                  <a:pt x="488" y="667"/>
                </a:cubicBezTo>
                <a:cubicBezTo>
                  <a:pt x="492" y="609"/>
                  <a:pt x="496" y="566"/>
                  <a:pt x="502" y="529"/>
                </a:cubicBezTo>
                <a:cubicBezTo>
                  <a:pt x="502" y="525"/>
                  <a:pt x="503" y="522"/>
                  <a:pt x="504" y="518"/>
                </a:cubicBezTo>
                <a:cubicBezTo>
                  <a:pt x="506" y="518"/>
                  <a:pt x="508" y="516"/>
                  <a:pt x="509" y="513"/>
                </a:cubicBezTo>
                <a:cubicBezTo>
                  <a:pt x="527" y="516"/>
                  <a:pt x="547" y="518"/>
                  <a:pt x="570" y="522"/>
                </a:cubicBezTo>
                <a:cubicBezTo>
                  <a:pt x="591" y="525"/>
                  <a:pt x="614" y="529"/>
                  <a:pt x="639" y="533"/>
                </a:cubicBezTo>
                <a:cubicBezTo>
                  <a:pt x="639" y="533"/>
                  <a:pt x="639" y="533"/>
                  <a:pt x="639" y="533"/>
                </a:cubicBezTo>
                <a:cubicBezTo>
                  <a:pt x="639" y="535"/>
                  <a:pt x="640" y="537"/>
                  <a:pt x="642" y="538"/>
                </a:cubicBezTo>
                <a:cubicBezTo>
                  <a:pt x="616" y="573"/>
                  <a:pt x="599" y="610"/>
                  <a:pt x="586" y="662"/>
                </a:cubicBezTo>
                <a:close/>
                <a:moveTo>
                  <a:pt x="645" y="528"/>
                </a:moveTo>
                <a:cubicBezTo>
                  <a:pt x="645" y="528"/>
                  <a:pt x="645" y="528"/>
                  <a:pt x="645" y="528"/>
                </a:cubicBezTo>
                <a:cubicBezTo>
                  <a:pt x="642" y="528"/>
                  <a:pt x="640" y="530"/>
                  <a:pt x="639" y="532"/>
                </a:cubicBezTo>
                <a:cubicBezTo>
                  <a:pt x="598" y="526"/>
                  <a:pt x="563" y="520"/>
                  <a:pt x="533" y="516"/>
                </a:cubicBezTo>
                <a:cubicBezTo>
                  <a:pt x="524" y="514"/>
                  <a:pt x="516" y="513"/>
                  <a:pt x="509" y="512"/>
                </a:cubicBezTo>
                <a:cubicBezTo>
                  <a:pt x="508" y="510"/>
                  <a:pt x="507" y="508"/>
                  <a:pt x="504" y="508"/>
                </a:cubicBezTo>
                <a:cubicBezTo>
                  <a:pt x="503" y="492"/>
                  <a:pt x="502" y="477"/>
                  <a:pt x="502" y="464"/>
                </a:cubicBezTo>
                <a:cubicBezTo>
                  <a:pt x="501" y="434"/>
                  <a:pt x="501" y="409"/>
                  <a:pt x="504" y="383"/>
                </a:cubicBezTo>
                <a:cubicBezTo>
                  <a:pt x="507" y="382"/>
                  <a:pt x="508" y="380"/>
                  <a:pt x="508" y="378"/>
                </a:cubicBezTo>
                <a:cubicBezTo>
                  <a:pt x="548" y="378"/>
                  <a:pt x="599" y="378"/>
                  <a:pt x="668" y="378"/>
                </a:cubicBezTo>
                <a:cubicBezTo>
                  <a:pt x="669" y="380"/>
                  <a:pt x="671" y="382"/>
                  <a:pt x="673" y="382"/>
                </a:cubicBezTo>
                <a:cubicBezTo>
                  <a:pt x="673" y="382"/>
                  <a:pt x="673" y="382"/>
                  <a:pt x="673" y="382"/>
                </a:cubicBezTo>
                <a:cubicBezTo>
                  <a:pt x="659" y="432"/>
                  <a:pt x="650" y="478"/>
                  <a:pt x="645" y="528"/>
                </a:cubicBezTo>
                <a:close/>
              </a:path>
            </a:pathLst>
          </a:custGeom>
          <a:gradFill>
            <a:gsLst>
              <a:gs pos="100000">
                <a:srgbClr val="1A4E7E">
                  <a:alpha val="62000"/>
                </a:srgbClr>
              </a:gs>
              <a:gs pos="0">
                <a:schemeClr val="bg1">
                  <a:lumMod val="95000"/>
                </a:schemeClr>
              </a:gs>
            </a:gsLst>
            <a:path path="shap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 name="Freeform 17"/>
          <p:cNvSpPr>
            <a:spLocks noEditPoints="1"/>
          </p:cNvSpPr>
          <p:nvPr/>
        </p:nvSpPr>
        <p:spPr bwMode="auto">
          <a:xfrm>
            <a:off x="3717935" y="307893"/>
            <a:ext cx="4736823" cy="4731630"/>
          </a:xfrm>
          <a:custGeom>
            <a:avLst/>
            <a:gdLst>
              <a:gd name="T0" fmla="*/ 643 w 769"/>
              <a:gd name="T1" fmla="*/ 96 h 768"/>
              <a:gd name="T2" fmla="*/ 486 w 769"/>
              <a:gd name="T3" fmla="*/ 14 h 768"/>
              <a:gd name="T4" fmla="*/ 378 w 769"/>
              <a:gd name="T5" fmla="*/ 6 h 768"/>
              <a:gd name="T6" fmla="*/ 252 w 769"/>
              <a:gd name="T7" fmla="*/ 23 h 768"/>
              <a:gd name="T8" fmla="*/ 39 w 769"/>
              <a:gd name="T9" fmla="*/ 222 h 768"/>
              <a:gd name="T10" fmla="*/ 33 w 769"/>
              <a:gd name="T11" fmla="*/ 539 h 768"/>
              <a:gd name="T12" fmla="*/ 246 w 769"/>
              <a:gd name="T13" fmla="*/ 748 h 768"/>
              <a:gd name="T14" fmla="*/ 335 w 769"/>
              <a:gd name="T15" fmla="*/ 759 h 768"/>
              <a:gd name="T16" fmla="*/ 486 w 769"/>
              <a:gd name="T17" fmla="*/ 753 h 768"/>
              <a:gd name="T18" fmla="*/ 643 w 769"/>
              <a:gd name="T19" fmla="*/ 672 h 768"/>
              <a:gd name="T20" fmla="*/ 769 w 769"/>
              <a:gd name="T21" fmla="*/ 384 h 768"/>
              <a:gd name="T22" fmla="*/ 676 w 769"/>
              <a:gd name="T23" fmla="*/ 220 h 768"/>
              <a:gd name="T24" fmla="*/ 447 w 769"/>
              <a:gd name="T25" fmla="*/ 757 h 768"/>
              <a:gd name="T26" fmla="*/ 496 w 769"/>
              <a:gd name="T27" fmla="*/ 748 h 768"/>
              <a:gd name="T28" fmla="*/ 541 w 769"/>
              <a:gd name="T29" fmla="*/ 566 h 768"/>
              <a:gd name="T30" fmla="*/ 271 w 769"/>
              <a:gd name="T31" fmla="*/ 680 h 768"/>
              <a:gd name="T32" fmla="*/ 384 w 769"/>
              <a:gd name="T33" fmla="*/ 683 h 768"/>
              <a:gd name="T34" fmla="*/ 227 w 769"/>
              <a:gd name="T35" fmla="*/ 567 h 768"/>
              <a:gd name="T36" fmla="*/ 184 w 769"/>
              <a:gd name="T37" fmla="*/ 88 h 768"/>
              <a:gd name="T38" fmla="*/ 106 w 769"/>
              <a:gd name="T39" fmla="*/ 210 h 768"/>
              <a:gd name="T40" fmla="*/ 228 w 769"/>
              <a:gd name="T41" fmla="*/ 201 h 768"/>
              <a:gd name="T42" fmla="*/ 499 w 769"/>
              <a:gd name="T43" fmla="*/ 87 h 768"/>
              <a:gd name="T44" fmla="*/ 394 w 769"/>
              <a:gd name="T45" fmla="*/ 76 h 768"/>
              <a:gd name="T46" fmla="*/ 501 w 769"/>
              <a:gd name="T47" fmla="*/ 86 h 768"/>
              <a:gd name="T48" fmla="*/ 561 w 769"/>
              <a:gd name="T49" fmla="*/ 372 h 768"/>
              <a:gd name="T50" fmla="*/ 546 w 769"/>
              <a:gd name="T51" fmla="*/ 542 h 768"/>
              <a:gd name="T52" fmla="*/ 560 w 769"/>
              <a:gd name="T53" fmla="*/ 396 h 768"/>
              <a:gd name="T54" fmla="*/ 209 w 769"/>
              <a:gd name="T55" fmla="*/ 396 h 768"/>
              <a:gd name="T56" fmla="*/ 333 w 769"/>
              <a:gd name="T57" fmla="*/ 210 h 768"/>
              <a:gd name="T58" fmla="*/ 397 w 769"/>
              <a:gd name="T59" fmla="*/ 208 h 768"/>
              <a:gd name="T60" fmla="*/ 385 w 769"/>
              <a:gd name="T61" fmla="*/ 367 h 768"/>
              <a:gd name="T62" fmla="*/ 208 w 769"/>
              <a:gd name="T63" fmla="*/ 371 h 768"/>
              <a:gd name="T64" fmla="*/ 207 w 769"/>
              <a:gd name="T65" fmla="*/ 396 h 768"/>
              <a:gd name="T66" fmla="*/ 83 w 769"/>
              <a:gd name="T67" fmla="*/ 384 h 768"/>
              <a:gd name="T68" fmla="*/ 559 w 769"/>
              <a:gd name="T69" fmla="*/ 555 h 768"/>
              <a:gd name="T70" fmla="*/ 575 w 769"/>
              <a:gd name="T71" fmla="*/ 553 h 768"/>
              <a:gd name="T72" fmla="*/ 669 w 769"/>
              <a:gd name="T73" fmla="*/ 541 h 768"/>
              <a:gd name="T74" fmla="*/ 633 w 769"/>
              <a:gd name="T75" fmla="*/ 155 h 768"/>
              <a:gd name="T76" fmla="*/ 517 w 769"/>
              <a:gd name="T77" fmla="*/ 25 h 768"/>
              <a:gd name="T78" fmla="*/ 496 w 769"/>
              <a:gd name="T79" fmla="*/ 18 h 768"/>
              <a:gd name="T80" fmla="*/ 576 w 769"/>
              <a:gd name="T81" fmla="*/ 86 h 768"/>
              <a:gd name="T82" fmla="*/ 440 w 769"/>
              <a:gd name="T83" fmla="*/ 15 h 768"/>
              <a:gd name="T84" fmla="*/ 434 w 769"/>
              <a:gd name="T85" fmla="*/ 9 h 768"/>
              <a:gd name="T86" fmla="*/ 378 w 769"/>
              <a:gd name="T87" fmla="*/ 7 h 768"/>
              <a:gd name="T88" fmla="*/ 182 w 769"/>
              <a:gd name="T89" fmla="*/ 84 h 768"/>
              <a:gd name="T90" fmla="*/ 252 w 769"/>
              <a:gd name="T91" fmla="*/ 24 h 768"/>
              <a:gd name="T92" fmla="*/ 242 w 769"/>
              <a:gd name="T93" fmla="*/ 29 h 768"/>
              <a:gd name="T94" fmla="*/ 102 w 769"/>
              <a:gd name="T95" fmla="*/ 209 h 768"/>
              <a:gd name="T96" fmla="*/ 45 w 769"/>
              <a:gd name="T97" fmla="*/ 227 h 768"/>
              <a:gd name="T98" fmla="*/ 39 w 769"/>
              <a:gd name="T99" fmla="*/ 234 h 768"/>
              <a:gd name="T100" fmla="*/ 90 w 769"/>
              <a:gd name="T101" fmla="*/ 547 h 768"/>
              <a:gd name="T102" fmla="*/ 93 w 769"/>
              <a:gd name="T103" fmla="*/ 548 h 768"/>
              <a:gd name="T104" fmla="*/ 126 w 769"/>
              <a:gd name="T105" fmla="*/ 660 h 768"/>
              <a:gd name="T106" fmla="*/ 148 w 769"/>
              <a:gd name="T107" fmla="*/ 672 h 768"/>
              <a:gd name="T108" fmla="*/ 284 w 769"/>
              <a:gd name="T109" fmla="*/ 752 h 768"/>
              <a:gd name="T110" fmla="*/ 271 w 769"/>
              <a:gd name="T111" fmla="*/ 697 h 768"/>
              <a:gd name="T112" fmla="*/ 277 w 769"/>
              <a:gd name="T113" fmla="*/ 695 h 768"/>
              <a:gd name="T114" fmla="*/ 385 w 769"/>
              <a:gd name="T115" fmla="*/ 700 h 768"/>
              <a:gd name="T116" fmla="*/ 527 w 769"/>
              <a:gd name="T117" fmla="*/ 739 h 768"/>
              <a:gd name="T118" fmla="*/ 602 w 769"/>
              <a:gd name="T119" fmla="*/ 677 h 768"/>
              <a:gd name="T120" fmla="*/ 602 w 769"/>
              <a:gd name="T121" fmla="*/ 676 h 768"/>
              <a:gd name="T122" fmla="*/ 645 w 769"/>
              <a:gd name="T123" fmla="*/ 661 h 768"/>
              <a:gd name="T124" fmla="*/ 695 w 769"/>
              <a:gd name="T125" fmla="*/ 393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9" h="768">
                <a:moveTo>
                  <a:pt x="763" y="378"/>
                </a:moveTo>
                <a:cubicBezTo>
                  <a:pt x="762" y="378"/>
                  <a:pt x="762" y="378"/>
                  <a:pt x="762" y="378"/>
                </a:cubicBezTo>
                <a:cubicBezTo>
                  <a:pt x="732" y="234"/>
                  <a:pt x="732" y="234"/>
                  <a:pt x="732" y="234"/>
                </a:cubicBezTo>
                <a:cubicBezTo>
                  <a:pt x="734" y="234"/>
                  <a:pt x="736" y="231"/>
                  <a:pt x="736" y="228"/>
                </a:cubicBezTo>
                <a:cubicBezTo>
                  <a:pt x="736" y="225"/>
                  <a:pt x="734" y="222"/>
                  <a:pt x="730" y="222"/>
                </a:cubicBezTo>
                <a:cubicBezTo>
                  <a:pt x="729" y="222"/>
                  <a:pt x="728" y="223"/>
                  <a:pt x="727" y="223"/>
                </a:cubicBezTo>
                <a:cubicBezTo>
                  <a:pt x="646" y="106"/>
                  <a:pt x="646" y="106"/>
                  <a:pt x="646" y="106"/>
                </a:cubicBezTo>
                <a:cubicBezTo>
                  <a:pt x="648" y="105"/>
                  <a:pt x="649" y="103"/>
                  <a:pt x="649" y="101"/>
                </a:cubicBezTo>
                <a:cubicBezTo>
                  <a:pt x="649" y="98"/>
                  <a:pt x="646" y="96"/>
                  <a:pt x="643" y="96"/>
                </a:cubicBezTo>
                <a:cubicBezTo>
                  <a:pt x="641" y="96"/>
                  <a:pt x="639" y="97"/>
                  <a:pt x="638" y="98"/>
                </a:cubicBezTo>
                <a:cubicBezTo>
                  <a:pt x="528" y="28"/>
                  <a:pt x="528" y="28"/>
                  <a:pt x="528" y="28"/>
                </a:cubicBezTo>
                <a:cubicBezTo>
                  <a:pt x="528" y="27"/>
                  <a:pt x="529" y="26"/>
                  <a:pt x="529" y="25"/>
                </a:cubicBezTo>
                <a:cubicBezTo>
                  <a:pt x="529" y="22"/>
                  <a:pt x="526" y="19"/>
                  <a:pt x="523" y="19"/>
                </a:cubicBezTo>
                <a:cubicBezTo>
                  <a:pt x="520" y="19"/>
                  <a:pt x="518" y="21"/>
                  <a:pt x="517" y="23"/>
                </a:cubicBezTo>
                <a:cubicBezTo>
                  <a:pt x="497" y="17"/>
                  <a:pt x="497" y="17"/>
                  <a:pt x="497" y="17"/>
                </a:cubicBezTo>
                <a:cubicBezTo>
                  <a:pt x="497" y="16"/>
                  <a:pt x="497" y="15"/>
                  <a:pt x="497" y="15"/>
                </a:cubicBezTo>
                <a:cubicBezTo>
                  <a:pt x="497" y="12"/>
                  <a:pt x="495" y="9"/>
                  <a:pt x="492" y="9"/>
                </a:cubicBezTo>
                <a:cubicBezTo>
                  <a:pt x="489" y="9"/>
                  <a:pt x="486" y="11"/>
                  <a:pt x="486" y="14"/>
                </a:cubicBezTo>
                <a:cubicBezTo>
                  <a:pt x="446" y="10"/>
                  <a:pt x="446" y="10"/>
                  <a:pt x="446" y="10"/>
                </a:cubicBezTo>
                <a:cubicBezTo>
                  <a:pt x="446" y="9"/>
                  <a:pt x="446" y="9"/>
                  <a:pt x="446" y="9"/>
                </a:cubicBezTo>
                <a:cubicBezTo>
                  <a:pt x="446" y="6"/>
                  <a:pt x="443" y="3"/>
                  <a:pt x="440" y="3"/>
                </a:cubicBezTo>
                <a:cubicBezTo>
                  <a:pt x="437" y="3"/>
                  <a:pt x="434" y="5"/>
                  <a:pt x="434" y="9"/>
                </a:cubicBezTo>
                <a:cubicBezTo>
                  <a:pt x="390" y="6"/>
                  <a:pt x="390" y="6"/>
                  <a:pt x="390" y="6"/>
                </a:cubicBezTo>
                <a:cubicBezTo>
                  <a:pt x="390" y="6"/>
                  <a:pt x="390" y="6"/>
                  <a:pt x="390" y="6"/>
                </a:cubicBezTo>
                <a:cubicBezTo>
                  <a:pt x="390" y="2"/>
                  <a:pt x="387" y="0"/>
                  <a:pt x="384" y="0"/>
                </a:cubicBezTo>
                <a:cubicBezTo>
                  <a:pt x="381" y="0"/>
                  <a:pt x="378" y="2"/>
                  <a:pt x="378" y="6"/>
                </a:cubicBezTo>
                <a:cubicBezTo>
                  <a:pt x="378" y="6"/>
                  <a:pt x="378" y="6"/>
                  <a:pt x="378" y="6"/>
                </a:cubicBezTo>
                <a:cubicBezTo>
                  <a:pt x="335" y="9"/>
                  <a:pt x="335" y="9"/>
                  <a:pt x="335" y="9"/>
                </a:cubicBezTo>
                <a:cubicBezTo>
                  <a:pt x="334" y="6"/>
                  <a:pt x="332" y="3"/>
                  <a:pt x="329" y="3"/>
                </a:cubicBezTo>
                <a:cubicBezTo>
                  <a:pt x="325" y="3"/>
                  <a:pt x="323" y="6"/>
                  <a:pt x="323" y="9"/>
                </a:cubicBezTo>
                <a:cubicBezTo>
                  <a:pt x="323" y="9"/>
                  <a:pt x="323" y="9"/>
                  <a:pt x="323" y="10"/>
                </a:cubicBezTo>
                <a:cubicBezTo>
                  <a:pt x="283" y="14"/>
                  <a:pt x="283" y="14"/>
                  <a:pt x="283" y="14"/>
                </a:cubicBezTo>
                <a:cubicBezTo>
                  <a:pt x="283" y="11"/>
                  <a:pt x="281" y="9"/>
                  <a:pt x="278" y="9"/>
                </a:cubicBezTo>
                <a:cubicBezTo>
                  <a:pt x="274" y="9"/>
                  <a:pt x="272" y="12"/>
                  <a:pt x="272" y="15"/>
                </a:cubicBezTo>
                <a:cubicBezTo>
                  <a:pt x="272" y="15"/>
                  <a:pt x="272" y="16"/>
                  <a:pt x="272" y="17"/>
                </a:cubicBezTo>
                <a:cubicBezTo>
                  <a:pt x="252" y="23"/>
                  <a:pt x="252" y="23"/>
                  <a:pt x="252" y="23"/>
                </a:cubicBezTo>
                <a:cubicBezTo>
                  <a:pt x="251" y="21"/>
                  <a:pt x="249" y="19"/>
                  <a:pt x="246" y="19"/>
                </a:cubicBezTo>
                <a:cubicBezTo>
                  <a:pt x="243" y="19"/>
                  <a:pt x="241" y="22"/>
                  <a:pt x="241" y="25"/>
                </a:cubicBezTo>
                <a:cubicBezTo>
                  <a:pt x="241" y="26"/>
                  <a:pt x="241" y="27"/>
                  <a:pt x="241" y="28"/>
                </a:cubicBezTo>
                <a:cubicBezTo>
                  <a:pt x="131" y="98"/>
                  <a:pt x="131" y="98"/>
                  <a:pt x="131" y="98"/>
                </a:cubicBezTo>
                <a:cubicBezTo>
                  <a:pt x="130" y="97"/>
                  <a:pt x="128" y="96"/>
                  <a:pt x="126" y="96"/>
                </a:cubicBezTo>
                <a:cubicBezTo>
                  <a:pt x="123" y="96"/>
                  <a:pt x="120" y="98"/>
                  <a:pt x="120" y="101"/>
                </a:cubicBezTo>
                <a:cubicBezTo>
                  <a:pt x="120" y="103"/>
                  <a:pt x="121" y="105"/>
                  <a:pt x="123" y="106"/>
                </a:cubicBezTo>
                <a:cubicBezTo>
                  <a:pt x="42" y="223"/>
                  <a:pt x="42" y="223"/>
                  <a:pt x="42" y="223"/>
                </a:cubicBezTo>
                <a:cubicBezTo>
                  <a:pt x="41" y="222"/>
                  <a:pt x="40" y="222"/>
                  <a:pt x="39" y="222"/>
                </a:cubicBezTo>
                <a:cubicBezTo>
                  <a:pt x="36" y="222"/>
                  <a:pt x="33" y="224"/>
                  <a:pt x="33" y="228"/>
                </a:cubicBezTo>
                <a:cubicBezTo>
                  <a:pt x="33" y="231"/>
                  <a:pt x="35" y="233"/>
                  <a:pt x="38" y="233"/>
                </a:cubicBezTo>
                <a:cubicBezTo>
                  <a:pt x="7" y="378"/>
                  <a:pt x="7" y="378"/>
                  <a:pt x="7" y="378"/>
                </a:cubicBezTo>
                <a:cubicBezTo>
                  <a:pt x="7" y="378"/>
                  <a:pt x="7" y="378"/>
                  <a:pt x="6" y="378"/>
                </a:cubicBezTo>
                <a:cubicBezTo>
                  <a:pt x="3" y="378"/>
                  <a:pt x="0" y="381"/>
                  <a:pt x="0" y="384"/>
                </a:cubicBezTo>
                <a:cubicBezTo>
                  <a:pt x="0" y="387"/>
                  <a:pt x="3" y="390"/>
                  <a:pt x="6" y="390"/>
                </a:cubicBezTo>
                <a:cubicBezTo>
                  <a:pt x="7" y="390"/>
                  <a:pt x="7" y="390"/>
                  <a:pt x="8" y="390"/>
                </a:cubicBezTo>
                <a:cubicBezTo>
                  <a:pt x="38" y="534"/>
                  <a:pt x="38" y="534"/>
                  <a:pt x="38" y="534"/>
                </a:cubicBezTo>
                <a:cubicBezTo>
                  <a:pt x="35" y="534"/>
                  <a:pt x="33" y="537"/>
                  <a:pt x="33" y="539"/>
                </a:cubicBezTo>
                <a:cubicBezTo>
                  <a:pt x="33" y="543"/>
                  <a:pt x="36" y="545"/>
                  <a:pt x="39" y="545"/>
                </a:cubicBezTo>
                <a:cubicBezTo>
                  <a:pt x="40" y="545"/>
                  <a:pt x="41" y="545"/>
                  <a:pt x="42" y="544"/>
                </a:cubicBezTo>
                <a:cubicBezTo>
                  <a:pt x="123" y="661"/>
                  <a:pt x="123" y="661"/>
                  <a:pt x="123" y="661"/>
                </a:cubicBezTo>
                <a:cubicBezTo>
                  <a:pt x="122" y="662"/>
                  <a:pt x="121" y="664"/>
                  <a:pt x="121" y="666"/>
                </a:cubicBezTo>
                <a:cubicBezTo>
                  <a:pt x="121" y="669"/>
                  <a:pt x="123" y="672"/>
                  <a:pt x="126" y="672"/>
                </a:cubicBezTo>
                <a:cubicBezTo>
                  <a:pt x="129" y="672"/>
                  <a:pt x="130" y="671"/>
                  <a:pt x="131" y="669"/>
                </a:cubicBezTo>
                <a:cubicBezTo>
                  <a:pt x="241" y="739"/>
                  <a:pt x="241" y="739"/>
                  <a:pt x="241" y="739"/>
                </a:cubicBezTo>
                <a:cubicBezTo>
                  <a:pt x="241" y="740"/>
                  <a:pt x="240" y="741"/>
                  <a:pt x="240" y="742"/>
                </a:cubicBezTo>
                <a:cubicBezTo>
                  <a:pt x="240" y="746"/>
                  <a:pt x="243" y="748"/>
                  <a:pt x="246" y="748"/>
                </a:cubicBezTo>
                <a:cubicBezTo>
                  <a:pt x="249" y="748"/>
                  <a:pt x="251" y="746"/>
                  <a:pt x="252" y="744"/>
                </a:cubicBezTo>
                <a:cubicBezTo>
                  <a:pt x="272" y="751"/>
                  <a:pt x="272" y="751"/>
                  <a:pt x="272" y="751"/>
                </a:cubicBezTo>
                <a:cubicBezTo>
                  <a:pt x="272" y="751"/>
                  <a:pt x="272" y="751"/>
                  <a:pt x="272" y="752"/>
                </a:cubicBezTo>
                <a:cubicBezTo>
                  <a:pt x="272" y="755"/>
                  <a:pt x="275" y="757"/>
                  <a:pt x="278" y="757"/>
                </a:cubicBezTo>
                <a:cubicBezTo>
                  <a:pt x="281" y="757"/>
                  <a:pt x="283" y="756"/>
                  <a:pt x="283" y="753"/>
                </a:cubicBezTo>
                <a:cubicBezTo>
                  <a:pt x="323" y="758"/>
                  <a:pt x="323" y="758"/>
                  <a:pt x="323" y="758"/>
                </a:cubicBezTo>
                <a:cubicBezTo>
                  <a:pt x="323" y="758"/>
                  <a:pt x="323" y="758"/>
                  <a:pt x="323" y="758"/>
                </a:cubicBezTo>
                <a:cubicBezTo>
                  <a:pt x="323" y="762"/>
                  <a:pt x="326" y="764"/>
                  <a:pt x="329" y="764"/>
                </a:cubicBezTo>
                <a:cubicBezTo>
                  <a:pt x="332" y="764"/>
                  <a:pt x="335" y="762"/>
                  <a:pt x="335" y="759"/>
                </a:cubicBezTo>
                <a:cubicBezTo>
                  <a:pt x="379" y="761"/>
                  <a:pt x="379" y="761"/>
                  <a:pt x="379" y="761"/>
                </a:cubicBezTo>
                <a:cubicBezTo>
                  <a:pt x="379" y="761"/>
                  <a:pt x="379" y="762"/>
                  <a:pt x="379" y="762"/>
                </a:cubicBezTo>
                <a:cubicBezTo>
                  <a:pt x="379" y="765"/>
                  <a:pt x="381" y="768"/>
                  <a:pt x="385" y="768"/>
                </a:cubicBezTo>
                <a:cubicBezTo>
                  <a:pt x="388" y="768"/>
                  <a:pt x="390" y="765"/>
                  <a:pt x="390" y="762"/>
                </a:cubicBezTo>
                <a:cubicBezTo>
                  <a:pt x="390" y="762"/>
                  <a:pt x="390" y="761"/>
                  <a:pt x="390" y="761"/>
                </a:cubicBezTo>
                <a:cubicBezTo>
                  <a:pt x="435" y="759"/>
                  <a:pt x="435" y="759"/>
                  <a:pt x="435" y="759"/>
                </a:cubicBezTo>
                <a:cubicBezTo>
                  <a:pt x="436" y="761"/>
                  <a:pt x="438" y="763"/>
                  <a:pt x="441" y="763"/>
                </a:cubicBezTo>
                <a:cubicBezTo>
                  <a:pt x="444" y="763"/>
                  <a:pt x="447" y="761"/>
                  <a:pt x="447" y="758"/>
                </a:cubicBezTo>
                <a:cubicBezTo>
                  <a:pt x="486" y="753"/>
                  <a:pt x="486" y="753"/>
                  <a:pt x="486" y="753"/>
                </a:cubicBezTo>
                <a:cubicBezTo>
                  <a:pt x="486" y="756"/>
                  <a:pt x="489" y="758"/>
                  <a:pt x="492" y="758"/>
                </a:cubicBezTo>
                <a:cubicBezTo>
                  <a:pt x="495" y="758"/>
                  <a:pt x="497" y="756"/>
                  <a:pt x="497" y="752"/>
                </a:cubicBezTo>
                <a:cubicBezTo>
                  <a:pt x="497" y="752"/>
                  <a:pt x="497" y="751"/>
                  <a:pt x="497" y="751"/>
                </a:cubicBezTo>
                <a:cubicBezTo>
                  <a:pt x="517" y="744"/>
                  <a:pt x="517" y="744"/>
                  <a:pt x="517" y="744"/>
                </a:cubicBezTo>
                <a:cubicBezTo>
                  <a:pt x="518" y="747"/>
                  <a:pt x="520" y="748"/>
                  <a:pt x="523" y="748"/>
                </a:cubicBezTo>
                <a:cubicBezTo>
                  <a:pt x="526" y="748"/>
                  <a:pt x="529" y="746"/>
                  <a:pt x="529" y="742"/>
                </a:cubicBezTo>
                <a:cubicBezTo>
                  <a:pt x="529" y="741"/>
                  <a:pt x="528" y="740"/>
                  <a:pt x="528" y="739"/>
                </a:cubicBezTo>
                <a:cubicBezTo>
                  <a:pt x="638" y="669"/>
                  <a:pt x="638" y="669"/>
                  <a:pt x="638" y="669"/>
                </a:cubicBezTo>
                <a:cubicBezTo>
                  <a:pt x="639" y="671"/>
                  <a:pt x="641" y="672"/>
                  <a:pt x="643" y="672"/>
                </a:cubicBezTo>
                <a:cubicBezTo>
                  <a:pt x="646" y="672"/>
                  <a:pt x="649" y="669"/>
                  <a:pt x="649" y="666"/>
                </a:cubicBezTo>
                <a:cubicBezTo>
                  <a:pt x="649" y="664"/>
                  <a:pt x="648" y="662"/>
                  <a:pt x="646" y="661"/>
                </a:cubicBezTo>
                <a:cubicBezTo>
                  <a:pt x="726" y="545"/>
                  <a:pt x="726" y="545"/>
                  <a:pt x="726" y="545"/>
                </a:cubicBezTo>
                <a:cubicBezTo>
                  <a:pt x="727" y="546"/>
                  <a:pt x="728" y="546"/>
                  <a:pt x="729" y="546"/>
                </a:cubicBezTo>
                <a:cubicBezTo>
                  <a:pt x="732" y="546"/>
                  <a:pt x="735" y="543"/>
                  <a:pt x="735" y="540"/>
                </a:cubicBezTo>
                <a:cubicBezTo>
                  <a:pt x="735" y="537"/>
                  <a:pt x="733" y="535"/>
                  <a:pt x="731" y="535"/>
                </a:cubicBezTo>
                <a:cubicBezTo>
                  <a:pt x="762" y="390"/>
                  <a:pt x="762" y="390"/>
                  <a:pt x="762" y="390"/>
                </a:cubicBezTo>
                <a:cubicBezTo>
                  <a:pt x="762" y="390"/>
                  <a:pt x="762" y="390"/>
                  <a:pt x="763" y="390"/>
                </a:cubicBezTo>
                <a:cubicBezTo>
                  <a:pt x="766" y="390"/>
                  <a:pt x="769" y="387"/>
                  <a:pt x="769" y="384"/>
                </a:cubicBezTo>
                <a:cubicBezTo>
                  <a:pt x="769" y="381"/>
                  <a:pt x="766" y="378"/>
                  <a:pt x="763" y="378"/>
                </a:cubicBezTo>
                <a:close/>
                <a:moveTo>
                  <a:pt x="761" y="378"/>
                </a:moveTo>
                <a:cubicBezTo>
                  <a:pt x="759" y="379"/>
                  <a:pt x="757" y="381"/>
                  <a:pt x="757" y="383"/>
                </a:cubicBezTo>
                <a:cubicBezTo>
                  <a:pt x="703" y="383"/>
                  <a:pt x="703" y="383"/>
                  <a:pt x="703" y="383"/>
                </a:cubicBezTo>
                <a:cubicBezTo>
                  <a:pt x="703" y="379"/>
                  <a:pt x="699" y="375"/>
                  <a:pt x="695" y="375"/>
                </a:cubicBezTo>
                <a:cubicBezTo>
                  <a:pt x="695" y="375"/>
                  <a:pt x="694" y="376"/>
                  <a:pt x="694" y="376"/>
                </a:cubicBezTo>
                <a:cubicBezTo>
                  <a:pt x="690" y="349"/>
                  <a:pt x="690" y="349"/>
                  <a:pt x="690" y="349"/>
                </a:cubicBezTo>
                <a:cubicBezTo>
                  <a:pt x="670" y="226"/>
                  <a:pt x="670" y="226"/>
                  <a:pt x="670" y="226"/>
                </a:cubicBezTo>
                <a:cubicBezTo>
                  <a:pt x="673" y="226"/>
                  <a:pt x="676" y="223"/>
                  <a:pt x="676" y="220"/>
                </a:cubicBezTo>
                <a:cubicBezTo>
                  <a:pt x="680" y="220"/>
                  <a:pt x="680" y="220"/>
                  <a:pt x="680" y="220"/>
                </a:cubicBezTo>
                <a:cubicBezTo>
                  <a:pt x="725" y="227"/>
                  <a:pt x="725" y="227"/>
                  <a:pt x="725" y="227"/>
                </a:cubicBezTo>
                <a:cubicBezTo>
                  <a:pt x="724" y="228"/>
                  <a:pt x="724" y="228"/>
                  <a:pt x="724" y="228"/>
                </a:cubicBezTo>
                <a:cubicBezTo>
                  <a:pt x="724" y="232"/>
                  <a:pt x="727" y="234"/>
                  <a:pt x="730" y="234"/>
                </a:cubicBezTo>
                <a:cubicBezTo>
                  <a:pt x="730" y="234"/>
                  <a:pt x="731" y="234"/>
                  <a:pt x="731" y="234"/>
                </a:cubicBezTo>
                <a:lnTo>
                  <a:pt x="761" y="378"/>
                </a:lnTo>
                <a:close/>
                <a:moveTo>
                  <a:pt x="492" y="747"/>
                </a:moveTo>
                <a:cubicBezTo>
                  <a:pt x="488" y="747"/>
                  <a:pt x="486" y="749"/>
                  <a:pt x="486" y="752"/>
                </a:cubicBezTo>
                <a:cubicBezTo>
                  <a:pt x="447" y="757"/>
                  <a:pt x="447" y="757"/>
                  <a:pt x="447" y="757"/>
                </a:cubicBezTo>
                <a:cubicBezTo>
                  <a:pt x="446" y="755"/>
                  <a:pt x="446" y="754"/>
                  <a:pt x="445" y="753"/>
                </a:cubicBezTo>
                <a:cubicBezTo>
                  <a:pt x="494" y="695"/>
                  <a:pt x="494" y="695"/>
                  <a:pt x="494" y="695"/>
                </a:cubicBezTo>
                <a:cubicBezTo>
                  <a:pt x="495" y="696"/>
                  <a:pt x="497" y="696"/>
                  <a:pt x="499" y="696"/>
                </a:cubicBezTo>
                <a:cubicBezTo>
                  <a:pt x="504" y="696"/>
                  <a:pt x="507" y="693"/>
                  <a:pt x="507" y="688"/>
                </a:cubicBezTo>
                <a:cubicBezTo>
                  <a:pt x="507" y="688"/>
                  <a:pt x="507" y="688"/>
                  <a:pt x="507" y="688"/>
                </a:cubicBezTo>
                <a:cubicBezTo>
                  <a:pt x="584" y="680"/>
                  <a:pt x="584" y="680"/>
                  <a:pt x="584" y="680"/>
                </a:cubicBezTo>
                <a:cubicBezTo>
                  <a:pt x="586" y="680"/>
                  <a:pt x="586" y="680"/>
                  <a:pt x="586" y="680"/>
                </a:cubicBezTo>
                <a:cubicBezTo>
                  <a:pt x="586" y="681"/>
                  <a:pt x="586" y="682"/>
                  <a:pt x="587" y="683"/>
                </a:cubicBezTo>
                <a:cubicBezTo>
                  <a:pt x="496" y="748"/>
                  <a:pt x="496" y="748"/>
                  <a:pt x="496" y="748"/>
                </a:cubicBezTo>
                <a:cubicBezTo>
                  <a:pt x="495" y="747"/>
                  <a:pt x="493" y="747"/>
                  <a:pt x="492" y="747"/>
                </a:cubicBezTo>
                <a:close/>
                <a:moveTo>
                  <a:pt x="393" y="691"/>
                </a:moveTo>
                <a:cubicBezTo>
                  <a:pt x="393" y="687"/>
                  <a:pt x="389" y="683"/>
                  <a:pt x="385" y="683"/>
                </a:cubicBezTo>
                <a:cubicBezTo>
                  <a:pt x="385" y="572"/>
                  <a:pt x="385" y="572"/>
                  <a:pt x="385" y="572"/>
                </a:cubicBezTo>
                <a:cubicBezTo>
                  <a:pt x="392" y="572"/>
                  <a:pt x="397" y="567"/>
                  <a:pt x="397" y="560"/>
                </a:cubicBezTo>
                <a:cubicBezTo>
                  <a:pt x="397" y="560"/>
                  <a:pt x="397" y="560"/>
                  <a:pt x="397" y="560"/>
                </a:cubicBezTo>
                <a:cubicBezTo>
                  <a:pt x="493" y="557"/>
                  <a:pt x="493" y="557"/>
                  <a:pt x="493" y="557"/>
                </a:cubicBezTo>
                <a:cubicBezTo>
                  <a:pt x="534" y="556"/>
                  <a:pt x="534" y="556"/>
                  <a:pt x="534" y="556"/>
                </a:cubicBezTo>
                <a:cubicBezTo>
                  <a:pt x="534" y="561"/>
                  <a:pt x="537" y="565"/>
                  <a:pt x="541" y="566"/>
                </a:cubicBezTo>
                <a:cubicBezTo>
                  <a:pt x="501" y="680"/>
                  <a:pt x="501" y="680"/>
                  <a:pt x="501" y="680"/>
                </a:cubicBezTo>
                <a:cubicBezTo>
                  <a:pt x="500" y="679"/>
                  <a:pt x="500" y="679"/>
                  <a:pt x="499" y="679"/>
                </a:cubicBezTo>
                <a:cubicBezTo>
                  <a:pt x="494" y="679"/>
                  <a:pt x="490" y="683"/>
                  <a:pt x="490" y="688"/>
                </a:cubicBezTo>
                <a:cubicBezTo>
                  <a:pt x="490" y="688"/>
                  <a:pt x="490" y="688"/>
                  <a:pt x="490" y="688"/>
                </a:cubicBezTo>
                <a:cubicBezTo>
                  <a:pt x="486" y="688"/>
                  <a:pt x="486" y="688"/>
                  <a:pt x="486" y="688"/>
                </a:cubicBezTo>
                <a:lnTo>
                  <a:pt x="393" y="691"/>
                </a:lnTo>
                <a:close/>
                <a:moveTo>
                  <a:pt x="376" y="691"/>
                </a:moveTo>
                <a:cubicBezTo>
                  <a:pt x="279" y="688"/>
                  <a:pt x="279" y="688"/>
                  <a:pt x="279" y="688"/>
                </a:cubicBezTo>
                <a:cubicBezTo>
                  <a:pt x="279" y="684"/>
                  <a:pt x="275" y="680"/>
                  <a:pt x="271" y="680"/>
                </a:cubicBezTo>
                <a:cubicBezTo>
                  <a:pt x="270" y="680"/>
                  <a:pt x="269" y="680"/>
                  <a:pt x="269" y="681"/>
                </a:cubicBezTo>
                <a:cubicBezTo>
                  <a:pt x="255" y="642"/>
                  <a:pt x="255" y="642"/>
                  <a:pt x="255" y="642"/>
                </a:cubicBezTo>
                <a:cubicBezTo>
                  <a:pt x="228" y="567"/>
                  <a:pt x="228" y="567"/>
                  <a:pt x="228" y="567"/>
                </a:cubicBezTo>
                <a:cubicBezTo>
                  <a:pt x="232" y="565"/>
                  <a:pt x="236" y="561"/>
                  <a:pt x="236" y="556"/>
                </a:cubicBezTo>
                <a:cubicBezTo>
                  <a:pt x="296" y="558"/>
                  <a:pt x="296" y="558"/>
                  <a:pt x="296" y="558"/>
                </a:cubicBezTo>
                <a:cubicBezTo>
                  <a:pt x="372" y="560"/>
                  <a:pt x="372" y="560"/>
                  <a:pt x="372" y="560"/>
                </a:cubicBezTo>
                <a:cubicBezTo>
                  <a:pt x="372" y="560"/>
                  <a:pt x="372" y="560"/>
                  <a:pt x="372" y="560"/>
                </a:cubicBezTo>
                <a:cubicBezTo>
                  <a:pt x="372" y="567"/>
                  <a:pt x="377" y="572"/>
                  <a:pt x="384" y="572"/>
                </a:cubicBezTo>
                <a:cubicBezTo>
                  <a:pt x="384" y="683"/>
                  <a:pt x="384" y="683"/>
                  <a:pt x="384" y="683"/>
                </a:cubicBezTo>
                <a:cubicBezTo>
                  <a:pt x="380" y="683"/>
                  <a:pt x="376" y="686"/>
                  <a:pt x="376" y="691"/>
                </a:cubicBezTo>
                <a:close/>
                <a:moveTo>
                  <a:pt x="175" y="671"/>
                </a:moveTo>
                <a:cubicBezTo>
                  <a:pt x="174" y="671"/>
                  <a:pt x="173" y="671"/>
                  <a:pt x="172" y="672"/>
                </a:cubicBezTo>
                <a:cubicBezTo>
                  <a:pt x="106" y="556"/>
                  <a:pt x="106" y="556"/>
                  <a:pt x="106" y="556"/>
                </a:cubicBezTo>
                <a:cubicBezTo>
                  <a:pt x="108" y="555"/>
                  <a:pt x="110" y="553"/>
                  <a:pt x="110" y="550"/>
                </a:cubicBezTo>
                <a:cubicBezTo>
                  <a:pt x="160" y="553"/>
                  <a:pt x="160" y="553"/>
                  <a:pt x="160" y="553"/>
                </a:cubicBezTo>
                <a:cubicBezTo>
                  <a:pt x="211" y="555"/>
                  <a:pt x="211" y="555"/>
                  <a:pt x="211" y="555"/>
                </a:cubicBezTo>
                <a:cubicBezTo>
                  <a:pt x="211" y="562"/>
                  <a:pt x="217" y="567"/>
                  <a:pt x="224" y="567"/>
                </a:cubicBezTo>
                <a:cubicBezTo>
                  <a:pt x="225" y="567"/>
                  <a:pt x="226" y="567"/>
                  <a:pt x="227" y="567"/>
                </a:cubicBezTo>
                <a:cubicBezTo>
                  <a:pt x="268" y="681"/>
                  <a:pt x="268" y="681"/>
                  <a:pt x="268" y="681"/>
                </a:cubicBezTo>
                <a:cubicBezTo>
                  <a:pt x="265" y="682"/>
                  <a:pt x="263" y="684"/>
                  <a:pt x="262" y="687"/>
                </a:cubicBezTo>
                <a:cubicBezTo>
                  <a:pt x="193" y="680"/>
                  <a:pt x="193" y="680"/>
                  <a:pt x="193" y="680"/>
                </a:cubicBezTo>
                <a:cubicBezTo>
                  <a:pt x="184" y="679"/>
                  <a:pt x="184" y="679"/>
                  <a:pt x="184" y="679"/>
                </a:cubicBezTo>
                <a:cubicBezTo>
                  <a:pt x="184" y="679"/>
                  <a:pt x="184" y="679"/>
                  <a:pt x="184" y="679"/>
                </a:cubicBezTo>
                <a:cubicBezTo>
                  <a:pt x="184" y="675"/>
                  <a:pt x="180" y="671"/>
                  <a:pt x="175" y="671"/>
                </a:cubicBezTo>
                <a:close/>
                <a:moveTo>
                  <a:pt x="176" y="97"/>
                </a:moveTo>
                <a:cubicBezTo>
                  <a:pt x="180" y="97"/>
                  <a:pt x="184" y="93"/>
                  <a:pt x="184" y="89"/>
                </a:cubicBezTo>
                <a:cubicBezTo>
                  <a:pt x="184" y="88"/>
                  <a:pt x="184" y="88"/>
                  <a:pt x="184" y="88"/>
                </a:cubicBezTo>
                <a:cubicBezTo>
                  <a:pt x="262" y="80"/>
                  <a:pt x="262" y="80"/>
                  <a:pt x="262" y="80"/>
                </a:cubicBezTo>
                <a:cubicBezTo>
                  <a:pt x="262" y="83"/>
                  <a:pt x="264" y="86"/>
                  <a:pt x="267" y="87"/>
                </a:cubicBezTo>
                <a:cubicBezTo>
                  <a:pt x="229" y="194"/>
                  <a:pt x="229" y="194"/>
                  <a:pt x="229" y="194"/>
                </a:cubicBezTo>
                <a:cubicBezTo>
                  <a:pt x="227" y="201"/>
                  <a:pt x="227" y="201"/>
                  <a:pt x="227" y="201"/>
                </a:cubicBezTo>
                <a:cubicBezTo>
                  <a:pt x="226" y="200"/>
                  <a:pt x="224" y="200"/>
                  <a:pt x="223" y="200"/>
                </a:cubicBezTo>
                <a:cubicBezTo>
                  <a:pt x="216" y="200"/>
                  <a:pt x="210" y="205"/>
                  <a:pt x="210" y="212"/>
                </a:cubicBezTo>
                <a:cubicBezTo>
                  <a:pt x="160" y="215"/>
                  <a:pt x="160" y="215"/>
                  <a:pt x="160" y="215"/>
                </a:cubicBezTo>
                <a:cubicBezTo>
                  <a:pt x="110" y="217"/>
                  <a:pt x="110" y="217"/>
                  <a:pt x="110" y="217"/>
                </a:cubicBezTo>
                <a:cubicBezTo>
                  <a:pt x="110" y="214"/>
                  <a:pt x="109" y="211"/>
                  <a:pt x="106" y="210"/>
                </a:cubicBezTo>
                <a:cubicBezTo>
                  <a:pt x="171" y="96"/>
                  <a:pt x="171" y="96"/>
                  <a:pt x="171" y="96"/>
                </a:cubicBezTo>
                <a:cubicBezTo>
                  <a:pt x="173" y="97"/>
                  <a:pt x="174" y="97"/>
                  <a:pt x="176" y="97"/>
                </a:cubicBezTo>
                <a:close/>
                <a:moveTo>
                  <a:pt x="376" y="76"/>
                </a:moveTo>
                <a:cubicBezTo>
                  <a:pt x="377" y="80"/>
                  <a:pt x="380" y="84"/>
                  <a:pt x="384" y="84"/>
                </a:cubicBezTo>
                <a:cubicBezTo>
                  <a:pt x="384" y="196"/>
                  <a:pt x="384" y="196"/>
                  <a:pt x="384" y="196"/>
                </a:cubicBezTo>
                <a:cubicBezTo>
                  <a:pt x="377" y="196"/>
                  <a:pt x="372" y="201"/>
                  <a:pt x="372" y="208"/>
                </a:cubicBezTo>
                <a:cubicBezTo>
                  <a:pt x="276" y="210"/>
                  <a:pt x="276" y="210"/>
                  <a:pt x="276" y="210"/>
                </a:cubicBezTo>
                <a:cubicBezTo>
                  <a:pt x="235" y="211"/>
                  <a:pt x="235" y="211"/>
                  <a:pt x="235" y="211"/>
                </a:cubicBezTo>
                <a:cubicBezTo>
                  <a:pt x="235" y="207"/>
                  <a:pt x="232" y="203"/>
                  <a:pt x="228" y="201"/>
                </a:cubicBezTo>
                <a:cubicBezTo>
                  <a:pt x="268" y="88"/>
                  <a:pt x="268" y="88"/>
                  <a:pt x="268" y="88"/>
                </a:cubicBezTo>
                <a:cubicBezTo>
                  <a:pt x="269" y="88"/>
                  <a:pt x="270" y="88"/>
                  <a:pt x="270" y="88"/>
                </a:cubicBezTo>
                <a:cubicBezTo>
                  <a:pt x="275" y="88"/>
                  <a:pt x="279" y="84"/>
                  <a:pt x="279" y="79"/>
                </a:cubicBezTo>
                <a:cubicBezTo>
                  <a:pt x="279" y="79"/>
                  <a:pt x="279" y="79"/>
                  <a:pt x="279" y="79"/>
                </a:cubicBezTo>
                <a:cubicBezTo>
                  <a:pt x="283" y="79"/>
                  <a:pt x="283" y="79"/>
                  <a:pt x="283" y="79"/>
                </a:cubicBezTo>
                <a:lnTo>
                  <a:pt x="376" y="76"/>
                </a:lnTo>
                <a:close/>
                <a:moveTo>
                  <a:pt x="394" y="76"/>
                </a:moveTo>
                <a:cubicBezTo>
                  <a:pt x="490" y="79"/>
                  <a:pt x="490" y="79"/>
                  <a:pt x="490" y="79"/>
                </a:cubicBezTo>
                <a:cubicBezTo>
                  <a:pt x="490" y="83"/>
                  <a:pt x="494" y="87"/>
                  <a:pt x="499" y="87"/>
                </a:cubicBezTo>
                <a:cubicBezTo>
                  <a:pt x="499" y="87"/>
                  <a:pt x="500" y="87"/>
                  <a:pt x="501" y="87"/>
                </a:cubicBezTo>
                <a:cubicBezTo>
                  <a:pt x="514" y="125"/>
                  <a:pt x="514" y="125"/>
                  <a:pt x="514" y="125"/>
                </a:cubicBezTo>
                <a:cubicBezTo>
                  <a:pt x="541" y="201"/>
                  <a:pt x="541" y="201"/>
                  <a:pt x="541" y="201"/>
                </a:cubicBezTo>
                <a:cubicBezTo>
                  <a:pt x="537" y="202"/>
                  <a:pt x="533" y="206"/>
                  <a:pt x="533" y="211"/>
                </a:cubicBezTo>
                <a:cubicBezTo>
                  <a:pt x="473" y="210"/>
                  <a:pt x="473" y="210"/>
                  <a:pt x="473" y="210"/>
                </a:cubicBezTo>
                <a:cubicBezTo>
                  <a:pt x="397" y="208"/>
                  <a:pt x="397" y="208"/>
                  <a:pt x="397" y="208"/>
                </a:cubicBezTo>
                <a:cubicBezTo>
                  <a:pt x="396" y="201"/>
                  <a:pt x="391" y="196"/>
                  <a:pt x="385" y="196"/>
                </a:cubicBezTo>
                <a:cubicBezTo>
                  <a:pt x="385" y="84"/>
                  <a:pt x="385" y="84"/>
                  <a:pt x="385" y="84"/>
                </a:cubicBezTo>
                <a:cubicBezTo>
                  <a:pt x="390" y="84"/>
                  <a:pt x="393" y="81"/>
                  <a:pt x="394" y="76"/>
                </a:cubicBezTo>
                <a:close/>
                <a:moveTo>
                  <a:pt x="594" y="97"/>
                </a:moveTo>
                <a:cubicBezTo>
                  <a:pt x="595" y="97"/>
                  <a:pt x="597" y="97"/>
                  <a:pt x="598" y="96"/>
                </a:cubicBezTo>
                <a:cubicBezTo>
                  <a:pt x="664" y="211"/>
                  <a:pt x="664" y="211"/>
                  <a:pt x="664" y="211"/>
                </a:cubicBezTo>
                <a:cubicBezTo>
                  <a:pt x="661" y="212"/>
                  <a:pt x="660" y="214"/>
                  <a:pt x="659" y="217"/>
                </a:cubicBezTo>
                <a:cubicBezTo>
                  <a:pt x="609" y="215"/>
                  <a:pt x="609" y="215"/>
                  <a:pt x="609" y="215"/>
                </a:cubicBezTo>
                <a:cubicBezTo>
                  <a:pt x="558" y="212"/>
                  <a:pt x="558" y="212"/>
                  <a:pt x="558" y="212"/>
                </a:cubicBezTo>
                <a:cubicBezTo>
                  <a:pt x="558" y="205"/>
                  <a:pt x="552" y="200"/>
                  <a:pt x="545" y="200"/>
                </a:cubicBezTo>
                <a:cubicBezTo>
                  <a:pt x="544" y="200"/>
                  <a:pt x="543" y="200"/>
                  <a:pt x="542" y="200"/>
                </a:cubicBezTo>
                <a:cubicBezTo>
                  <a:pt x="501" y="86"/>
                  <a:pt x="501" y="86"/>
                  <a:pt x="501" y="86"/>
                </a:cubicBezTo>
                <a:cubicBezTo>
                  <a:pt x="504" y="85"/>
                  <a:pt x="506" y="83"/>
                  <a:pt x="507" y="80"/>
                </a:cubicBezTo>
                <a:cubicBezTo>
                  <a:pt x="575" y="87"/>
                  <a:pt x="575" y="87"/>
                  <a:pt x="575" y="87"/>
                </a:cubicBezTo>
                <a:cubicBezTo>
                  <a:pt x="585" y="88"/>
                  <a:pt x="585" y="88"/>
                  <a:pt x="585" y="88"/>
                </a:cubicBezTo>
                <a:cubicBezTo>
                  <a:pt x="585" y="88"/>
                  <a:pt x="585" y="88"/>
                  <a:pt x="585" y="89"/>
                </a:cubicBezTo>
                <a:cubicBezTo>
                  <a:pt x="585" y="93"/>
                  <a:pt x="589" y="97"/>
                  <a:pt x="594" y="97"/>
                </a:cubicBezTo>
                <a:close/>
                <a:moveTo>
                  <a:pt x="686" y="383"/>
                </a:moveTo>
                <a:cubicBezTo>
                  <a:pt x="575" y="383"/>
                  <a:pt x="575" y="383"/>
                  <a:pt x="575" y="383"/>
                </a:cubicBezTo>
                <a:cubicBezTo>
                  <a:pt x="574" y="377"/>
                  <a:pt x="569" y="371"/>
                  <a:pt x="562" y="371"/>
                </a:cubicBezTo>
                <a:cubicBezTo>
                  <a:pt x="562" y="371"/>
                  <a:pt x="562" y="372"/>
                  <a:pt x="561" y="372"/>
                </a:cubicBezTo>
                <a:cubicBezTo>
                  <a:pt x="547" y="225"/>
                  <a:pt x="547" y="225"/>
                  <a:pt x="547" y="225"/>
                </a:cubicBezTo>
                <a:cubicBezTo>
                  <a:pt x="553" y="224"/>
                  <a:pt x="558" y="219"/>
                  <a:pt x="558" y="213"/>
                </a:cubicBezTo>
                <a:cubicBezTo>
                  <a:pt x="659" y="218"/>
                  <a:pt x="659" y="218"/>
                  <a:pt x="659" y="218"/>
                </a:cubicBezTo>
                <a:cubicBezTo>
                  <a:pt x="659" y="218"/>
                  <a:pt x="659" y="218"/>
                  <a:pt x="659" y="218"/>
                </a:cubicBezTo>
                <a:cubicBezTo>
                  <a:pt x="659" y="223"/>
                  <a:pt x="663" y="227"/>
                  <a:pt x="668" y="227"/>
                </a:cubicBezTo>
                <a:cubicBezTo>
                  <a:pt x="668" y="227"/>
                  <a:pt x="669" y="227"/>
                  <a:pt x="669" y="227"/>
                </a:cubicBezTo>
                <a:cubicBezTo>
                  <a:pt x="693" y="376"/>
                  <a:pt x="693" y="376"/>
                  <a:pt x="693" y="376"/>
                </a:cubicBezTo>
                <a:cubicBezTo>
                  <a:pt x="690" y="376"/>
                  <a:pt x="687" y="379"/>
                  <a:pt x="686" y="383"/>
                </a:cubicBezTo>
                <a:close/>
                <a:moveTo>
                  <a:pt x="546" y="542"/>
                </a:moveTo>
                <a:cubicBezTo>
                  <a:pt x="539" y="542"/>
                  <a:pt x="534" y="548"/>
                  <a:pt x="534" y="555"/>
                </a:cubicBezTo>
                <a:cubicBezTo>
                  <a:pt x="534" y="555"/>
                  <a:pt x="534" y="555"/>
                  <a:pt x="534" y="555"/>
                </a:cubicBezTo>
                <a:cubicBezTo>
                  <a:pt x="436" y="558"/>
                  <a:pt x="436" y="558"/>
                  <a:pt x="436" y="558"/>
                </a:cubicBezTo>
                <a:cubicBezTo>
                  <a:pt x="397" y="559"/>
                  <a:pt x="397" y="559"/>
                  <a:pt x="397" y="559"/>
                </a:cubicBezTo>
                <a:cubicBezTo>
                  <a:pt x="396" y="553"/>
                  <a:pt x="391" y="548"/>
                  <a:pt x="385" y="547"/>
                </a:cubicBezTo>
                <a:cubicBezTo>
                  <a:pt x="385" y="401"/>
                  <a:pt x="385" y="401"/>
                  <a:pt x="385" y="401"/>
                </a:cubicBezTo>
                <a:cubicBezTo>
                  <a:pt x="395" y="401"/>
                  <a:pt x="402" y="394"/>
                  <a:pt x="402" y="384"/>
                </a:cubicBezTo>
                <a:cubicBezTo>
                  <a:pt x="550" y="384"/>
                  <a:pt x="550" y="384"/>
                  <a:pt x="550" y="384"/>
                </a:cubicBezTo>
                <a:cubicBezTo>
                  <a:pt x="550" y="390"/>
                  <a:pt x="554" y="395"/>
                  <a:pt x="560" y="396"/>
                </a:cubicBezTo>
                <a:cubicBezTo>
                  <a:pt x="547" y="542"/>
                  <a:pt x="547" y="542"/>
                  <a:pt x="547" y="542"/>
                </a:cubicBezTo>
                <a:cubicBezTo>
                  <a:pt x="546" y="542"/>
                  <a:pt x="546" y="542"/>
                  <a:pt x="546" y="542"/>
                </a:cubicBezTo>
                <a:close/>
                <a:moveTo>
                  <a:pt x="372" y="559"/>
                </a:moveTo>
                <a:cubicBezTo>
                  <a:pt x="240" y="555"/>
                  <a:pt x="240" y="555"/>
                  <a:pt x="240" y="555"/>
                </a:cubicBezTo>
                <a:cubicBezTo>
                  <a:pt x="236" y="555"/>
                  <a:pt x="236" y="555"/>
                  <a:pt x="236" y="555"/>
                </a:cubicBezTo>
                <a:cubicBezTo>
                  <a:pt x="236" y="555"/>
                  <a:pt x="236" y="555"/>
                  <a:pt x="236" y="555"/>
                </a:cubicBezTo>
                <a:cubicBezTo>
                  <a:pt x="236" y="548"/>
                  <a:pt x="231" y="542"/>
                  <a:pt x="224" y="542"/>
                </a:cubicBezTo>
                <a:cubicBezTo>
                  <a:pt x="223" y="542"/>
                  <a:pt x="223" y="542"/>
                  <a:pt x="223" y="542"/>
                </a:cubicBezTo>
                <a:cubicBezTo>
                  <a:pt x="209" y="396"/>
                  <a:pt x="209" y="396"/>
                  <a:pt x="209" y="396"/>
                </a:cubicBezTo>
                <a:cubicBezTo>
                  <a:pt x="215" y="395"/>
                  <a:pt x="219" y="390"/>
                  <a:pt x="219" y="384"/>
                </a:cubicBezTo>
                <a:cubicBezTo>
                  <a:pt x="368" y="384"/>
                  <a:pt x="368" y="384"/>
                  <a:pt x="368" y="384"/>
                </a:cubicBezTo>
                <a:cubicBezTo>
                  <a:pt x="368" y="393"/>
                  <a:pt x="375" y="401"/>
                  <a:pt x="384" y="401"/>
                </a:cubicBezTo>
                <a:cubicBezTo>
                  <a:pt x="384" y="547"/>
                  <a:pt x="384" y="547"/>
                  <a:pt x="384" y="547"/>
                </a:cubicBezTo>
                <a:cubicBezTo>
                  <a:pt x="378" y="547"/>
                  <a:pt x="372" y="552"/>
                  <a:pt x="372" y="559"/>
                </a:cubicBezTo>
                <a:close/>
                <a:moveTo>
                  <a:pt x="223" y="225"/>
                </a:moveTo>
                <a:cubicBezTo>
                  <a:pt x="230" y="225"/>
                  <a:pt x="235" y="219"/>
                  <a:pt x="235" y="212"/>
                </a:cubicBezTo>
                <a:cubicBezTo>
                  <a:pt x="235" y="212"/>
                  <a:pt x="235" y="212"/>
                  <a:pt x="235" y="212"/>
                </a:cubicBezTo>
                <a:cubicBezTo>
                  <a:pt x="333" y="210"/>
                  <a:pt x="333" y="210"/>
                  <a:pt x="333" y="210"/>
                </a:cubicBezTo>
                <a:cubicBezTo>
                  <a:pt x="372" y="209"/>
                  <a:pt x="372" y="209"/>
                  <a:pt x="372" y="209"/>
                </a:cubicBezTo>
                <a:cubicBezTo>
                  <a:pt x="372" y="215"/>
                  <a:pt x="377" y="221"/>
                  <a:pt x="384" y="221"/>
                </a:cubicBezTo>
                <a:cubicBezTo>
                  <a:pt x="384" y="367"/>
                  <a:pt x="384" y="367"/>
                  <a:pt x="384" y="367"/>
                </a:cubicBezTo>
                <a:cubicBezTo>
                  <a:pt x="375" y="367"/>
                  <a:pt x="368" y="374"/>
                  <a:pt x="368" y="383"/>
                </a:cubicBezTo>
                <a:cubicBezTo>
                  <a:pt x="219" y="383"/>
                  <a:pt x="219" y="383"/>
                  <a:pt x="219" y="383"/>
                </a:cubicBezTo>
                <a:cubicBezTo>
                  <a:pt x="219" y="377"/>
                  <a:pt x="215" y="372"/>
                  <a:pt x="209" y="371"/>
                </a:cubicBezTo>
                <a:cubicBezTo>
                  <a:pt x="223" y="225"/>
                  <a:pt x="223" y="225"/>
                  <a:pt x="223" y="225"/>
                </a:cubicBezTo>
                <a:cubicBezTo>
                  <a:pt x="223" y="225"/>
                  <a:pt x="223" y="225"/>
                  <a:pt x="223" y="225"/>
                </a:cubicBezTo>
                <a:close/>
                <a:moveTo>
                  <a:pt x="397" y="208"/>
                </a:moveTo>
                <a:cubicBezTo>
                  <a:pt x="529" y="212"/>
                  <a:pt x="529" y="212"/>
                  <a:pt x="529" y="212"/>
                </a:cubicBezTo>
                <a:cubicBezTo>
                  <a:pt x="533" y="212"/>
                  <a:pt x="533" y="212"/>
                  <a:pt x="533" y="212"/>
                </a:cubicBezTo>
                <a:cubicBezTo>
                  <a:pt x="533" y="212"/>
                  <a:pt x="533" y="212"/>
                  <a:pt x="533" y="212"/>
                </a:cubicBezTo>
                <a:cubicBezTo>
                  <a:pt x="533" y="219"/>
                  <a:pt x="538" y="225"/>
                  <a:pt x="545" y="225"/>
                </a:cubicBezTo>
                <a:cubicBezTo>
                  <a:pt x="546" y="225"/>
                  <a:pt x="546" y="225"/>
                  <a:pt x="547" y="225"/>
                </a:cubicBezTo>
                <a:cubicBezTo>
                  <a:pt x="560" y="372"/>
                  <a:pt x="560" y="372"/>
                  <a:pt x="560" y="372"/>
                </a:cubicBezTo>
                <a:cubicBezTo>
                  <a:pt x="555" y="373"/>
                  <a:pt x="550" y="377"/>
                  <a:pt x="550" y="383"/>
                </a:cubicBezTo>
                <a:cubicBezTo>
                  <a:pt x="402" y="383"/>
                  <a:pt x="402" y="383"/>
                  <a:pt x="402" y="383"/>
                </a:cubicBezTo>
                <a:cubicBezTo>
                  <a:pt x="402" y="374"/>
                  <a:pt x="394" y="367"/>
                  <a:pt x="385" y="367"/>
                </a:cubicBezTo>
                <a:cubicBezTo>
                  <a:pt x="385" y="221"/>
                  <a:pt x="385" y="221"/>
                  <a:pt x="385" y="221"/>
                </a:cubicBezTo>
                <a:cubicBezTo>
                  <a:pt x="391" y="220"/>
                  <a:pt x="397" y="215"/>
                  <a:pt x="397" y="208"/>
                </a:cubicBezTo>
                <a:close/>
                <a:moveTo>
                  <a:pt x="102" y="226"/>
                </a:moveTo>
                <a:cubicBezTo>
                  <a:pt x="106" y="226"/>
                  <a:pt x="110" y="222"/>
                  <a:pt x="110" y="218"/>
                </a:cubicBezTo>
                <a:cubicBezTo>
                  <a:pt x="194" y="214"/>
                  <a:pt x="194" y="214"/>
                  <a:pt x="194" y="214"/>
                </a:cubicBezTo>
                <a:cubicBezTo>
                  <a:pt x="210" y="213"/>
                  <a:pt x="210" y="213"/>
                  <a:pt x="210" y="213"/>
                </a:cubicBezTo>
                <a:cubicBezTo>
                  <a:pt x="211" y="219"/>
                  <a:pt x="216" y="224"/>
                  <a:pt x="222" y="225"/>
                </a:cubicBezTo>
                <a:cubicBezTo>
                  <a:pt x="218" y="267"/>
                  <a:pt x="218" y="267"/>
                  <a:pt x="218" y="267"/>
                </a:cubicBezTo>
                <a:cubicBezTo>
                  <a:pt x="208" y="371"/>
                  <a:pt x="208" y="371"/>
                  <a:pt x="208" y="371"/>
                </a:cubicBezTo>
                <a:cubicBezTo>
                  <a:pt x="208" y="371"/>
                  <a:pt x="207" y="371"/>
                  <a:pt x="207" y="371"/>
                </a:cubicBezTo>
                <a:cubicBezTo>
                  <a:pt x="200" y="371"/>
                  <a:pt x="194" y="376"/>
                  <a:pt x="194" y="383"/>
                </a:cubicBezTo>
                <a:cubicBezTo>
                  <a:pt x="83" y="383"/>
                  <a:pt x="83" y="383"/>
                  <a:pt x="83" y="383"/>
                </a:cubicBezTo>
                <a:cubicBezTo>
                  <a:pt x="83" y="379"/>
                  <a:pt x="80" y="375"/>
                  <a:pt x="76" y="375"/>
                </a:cubicBezTo>
                <a:cubicBezTo>
                  <a:pt x="100" y="226"/>
                  <a:pt x="100" y="226"/>
                  <a:pt x="100" y="226"/>
                </a:cubicBezTo>
                <a:cubicBezTo>
                  <a:pt x="101" y="226"/>
                  <a:pt x="101" y="226"/>
                  <a:pt x="102" y="226"/>
                </a:cubicBezTo>
                <a:close/>
                <a:moveTo>
                  <a:pt x="83" y="384"/>
                </a:moveTo>
                <a:cubicBezTo>
                  <a:pt x="194" y="384"/>
                  <a:pt x="194" y="384"/>
                  <a:pt x="194" y="384"/>
                </a:cubicBezTo>
                <a:cubicBezTo>
                  <a:pt x="195" y="391"/>
                  <a:pt x="200" y="396"/>
                  <a:pt x="207" y="396"/>
                </a:cubicBezTo>
                <a:cubicBezTo>
                  <a:pt x="207" y="396"/>
                  <a:pt x="208" y="396"/>
                  <a:pt x="208" y="396"/>
                </a:cubicBezTo>
                <a:cubicBezTo>
                  <a:pt x="222" y="542"/>
                  <a:pt x="222" y="542"/>
                  <a:pt x="222" y="542"/>
                </a:cubicBezTo>
                <a:cubicBezTo>
                  <a:pt x="216" y="543"/>
                  <a:pt x="212" y="548"/>
                  <a:pt x="211" y="554"/>
                </a:cubicBezTo>
                <a:cubicBezTo>
                  <a:pt x="110" y="549"/>
                  <a:pt x="110" y="549"/>
                  <a:pt x="110" y="549"/>
                </a:cubicBezTo>
                <a:cubicBezTo>
                  <a:pt x="110" y="549"/>
                  <a:pt x="110" y="549"/>
                  <a:pt x="110" y="549"/>
                </a:cubicBezTo>
                <a:cubicBezTo>
                  <a:pt x="110" y="544"/>
                  <a:pt x="106" y="540"/>
                  <a:pt x="102" y="540"/>
                </a:cubicBezTo>
                <a:cubicBezTo>
                  <a:pt x="101" y="540"/>
                  <a:pt x="101" y="540"/>
                  <a:pt x="100" y="541"/>
                </a:cubicBezTo>
                <a:cubicBezTo>
                  <a:pt x="76" y="392"/>
                  <a:pt x="76" y="392"/>
                  <a:pt x="76" y="392"/>
                </a:cubicBezTo>
                <a:cubicBezTo>
                  <a:pt x="80" y="391"/>
                  <a:pt x="83" y="388"/>
                  <a:pt x="83" y="384"/>
                </a:cubicBezTo>
                <a:close/>
                <a:moveTo>
                  <a:pt x="594" y="671"/>
                </a:moveTo>
                <a:cubicBezTo>
                  <a:pt x="589" y="671"/>
                  <a:pt x="586" y="675"/>
                  <a:pt x="586" y="679"/>
                </a:cubicBezTo>
                <a:cubicBezTo>
                  <a:pt x="586" y="679"/>
                  <a:pt x="586" y="679"/>
                  <a:pt x="586" y="679"/>
                </a:cubicBezTo>
                <a:cubicBezTo>
                  <a:pt x="507" y="687"/>
                  <a:pt x="507" y="687"/>
                  <a:pt x="507" y="687"/>
                </a:cubicBezTo>
                <a:cubicBezTo>
                  <a:pt x="507" y="684"/>
                  <a:pt x="505" y="681"/>
                  <a:pt x="502" y="680"/>
                </a:cubicBezTo>
                <a:cubicBezTo>
                  <a:pt x="540" y="574"/>
                  <a:pt x="540" y="574"/>
                  <a:pt x="540" y="574"/>
                </a:cubicBezTo>
                <a:cubicBezTo>
                  <a:pt x="542" y="567"/>
                  <a:pt x="542" y="567"/>
                  <a:pt x="542" y="567"/>
                </a:cubicBezTo>
                <a:cubicBezTo>
                  <a:pt x="543" y="567"/>
                  <a:pt x="545" y="567"/>
                  <a:pt x="546" y="567"/>
                </a:cubicBezTo>
                <a:cubicBezTo>
                  <a:pt x="553" y="567"/>
                  <a:pt x="559" y="562"/>
                  <a:pt x="559" y="555"/>
                </a:cubicBezTo>
                <a:cubicBezTo>
                  <a:pt x="609" y="553"/>
                  <a:pt x="609" y="553"/>
                  <a:pt x="609" y="553"/>
                </a:cubicBezTo>
                <a:cubicBezTo>
                  <a:pt x="659" y="550"/>
                  <a:pt x="659" y="550"/>
                  <a:pt x="659" y="550"/>
                </a:cubicBezTo>
                <a:cubicBezTo>
                  <a:pt x="660" y="553"/>
                  <a:pt x="661" y="555"/>
                  <a:pt x="664" y="556"/>
                </a:cubicBezTo>
                <a:cubicBezTo>
                  <a:pt x="598" y="671"/>
                  <a:pt x="598" y="671"/>
                  <a:pt x="598" y="671"/>
                </a:cubicBezTo>
                <a:cubicBezTo>
                  <a:pt x="597" y="671"/>
                  <a:pt x="595" y="671"/>
                  <a:pt x="594" y="671"/>
                </a:cubicBezTo>
                <a:close/>
                <a:moveTo>
                  <a:pt x="668" y="540"/>
                </a:moveTo>
                <a:cubicBezTo>
                  <a:pt x="663" y="540"/>
                  <a:pt x="659" y="544"/>
                  <a:pt x="659" y="549"/>
                </a:cubicBezTo>
                <a:cubicBezTo>
                  <a:pt x="659" y="549"/>
                  <a:pt x="659" y="549"/>
                  <a:pt x="659" y="549"/>
                </a:cubicBezTo>
                <a:cubicBezTo>
                  <a:pt x="575" y="553"/>
                  <a:pt x="575" y="553"/>
                  <a:pt x="575" y="553"/>
                </a:cubicBezTo>
                <a:cubicBezTo>
                  <a:pt x="559" y="554"/>
                  <a:pt x="559" y="554"/>
                  <a:pt x="559" y="554"/>
                </a:cubicBezTo>
                <a:cubicBezTo>
                  <a:pt x="558" y="548"/>
                  <a:pt x="554" y="543"/>
                  <a:pt x="547" y="542"/>
                </a:cubicBezTo>
                <a:cubicBezTo>
                  <a:pt x="551" y="500"/>
                  <a:pt x="551" y="500"/>
                  <a:pt x="551" y="500"/>
                </a:cubicBezTo>
                <a:cubicBezTo>
                  <a:pt x="561" y="396"/>
                  <a:pt x="561" y="396"/>
                  <a:pt x="561" y="396"/>
                </a:cubicBezTo>
                <a:cubicBezTo>
                  <a:pt x="562" y="396"/>
                  <a:pt x="562" y="397"/>
                  <a:pt x="562" y="397"/>
                </a:cubicBezTo>
                <a:cubicBezTo>
                  <a:pt x="569" y="397"/>
                  <a:pt x="575" y="391"/>
                  <a:pt x="575" y="384"/>
                </a:cubicBezTo>
                <a:cubicBezTo>
                  <a:pt x="686" y="384"/>
                  <a:pt x="686" y="384"/>
                  <a:pt x="686" y="384"/>
                </a:cubicBezTo>
                <a:cubicBezTo>
                  <a:pt x="686" y="388"/>
                  <a:pt x="689" y="392"/>
                  <a:pt x="693" y="392"/>
                </a:cubicBezTo>
                <a:cubicBezTo>
                  <a:pt x="669" y="541"/>
                  <a:pt x="669" y="541"/>
                  <a:pt x="669" y="541"/>
                </a:cubicBezTo>
                <a:cubicBezTo>
                  <a:pt x="669" y="540"/>
                  <a:pt x="668" y="540"/>
                  <a:pt x="668" y="540"/>
                </a:cubicBezTo>
                <a:close/>
                <a:moveTo>
                  <a:pt x="727" y="224"/>
                </a:moveTo>
                <a:cubicBezTo>
                  <a:pt x="726" y="225"/>
                  <a:pt x="725" y="226"/>
                  <a:pt x="725" y="227"/>
                </a:cubicBezTo>
                <a:cubicBezTo>
                  <a:pt x="690" y="221"/>
                  <a:pt x="690" y="221"/>
                  <a:pt x="690" y="221"/>
                </a:cubicBezTo>
                <a:cubicBezTo>
                  <a:pt x="676" y="219"/>
                  <a:pt x="676" y="219"/>
                  <a:pt x="676" y="219"/>
                </a:cubicBezTo>
                <a:cubicBezTo>
                  <a:pt x="676" y="219"/>
                  <a:pt x="676" y="218"/>
                  <a:pt x="676" y="218"/>
                </a:cubicBezTo>
                <a:cubicBezTo>
                  <a:pt x="676" y="213"/>
                  <a:pt x="672" y="210"/>
                  <a:pt x="668" y="210"/>
                </a:cubicBezTo>
                <a:cubicBezTo>
                  <a:pt x="666" y="210"/>
                  <a:pt x="665" y="210"/>
                  <a:pt x="664" y="210"/>
                </a:cubicBezTo>
                <a:cubicBezTo>
                  <a:pt x="633" y="155"/>
                  <a:pt x="633" y="155"/>
                  <a:pt x="633" y="155"/>
                </a:cubicBezTo>
                <a:cubicBezTo>
                  <a:pt x="599" y="96"/>
                  <a:pt x="599" y="96"/>
                  <a:pt x="599" y="96"/>
                </a:cubicBezTo>
                <a:cubicBezTo>
                  <a:pt x="600" y="95"/>
                  <a:pt x="601" y="93"/>
                  <a:pt x="602" y="91"/>
                </a:cubicBezTo>
                <a:cubicBezTo>
                  <a:pt x="637" y="101"/>
                  <a:pt x="637" y="101"/>
                  <a:pt x="637" y="101"/>
                </a:cubicBezTo>
                <a:cubicBezTo>
                  <a:pt x="637" y="101"/>
                  <a:pt x="637" y="101"/>
                  <a:pt x="637" y="101"/>
                </a:cubicBezTo>
                <a:cubicBezTo>
                  <a:pt x="637" y="105"/>
                  <a:pt x="640" y="107"/>
                  <a:pt x="643" y="107"/>
                </a:cubicBezTo>
                <a:cubicBezTo>
                  <a:pt x="644" y="107"/>
                  <a:pt x="645" y="107"/>
                  <a:pt x="645" y="107"/>
                </a:cubicBezTo>
                <a:lnTo>
                  <a:pt x="727" y="224"/>
                </a:lnTo>
                <a:close/>
                <a:moveTo>
                  <a:pt x="517" y="24"/>
                </a:moveTo>
                <a:cubicBezTo>
                  <a:pt x="517" y="24"/>
                  <a:pt x="517" y="25"/>
                  <a:pt x="517" y="25"/>
                </a:cubicBezTo>
                <a:cubicBezTo>
                  <a:pt x="517" y="28"/>
                  <a:pt x="520" y="31"/>
                  <a:pt x="523" y="31"/>
                </a:cubicBezTo>
                <a:cubicBezTo>
                  <a:pt x="525" y="31"/>
                  <a:pt x="526" y="30"/>
                  <a:pt x="527" y="29"/>
                </a:cubicBezTo>
                <a:cubicBezTo>
                  <a:pt x="638" y="99"/>
                  <a:pt x="638" y="99"/>
                  <a:pt x="638" y="99"/>
                </a:cubicBezTo>
                <a:cubicBezTo>
                  <a:pt x="637" y="99"/>
                  <a:pt x="637" y="100"/>
                  <a:pt x="637" y="100"/>
                </a:cubicBezTo>
                <a:cubicBezTo>
                  <a:pt x="602" y="90"/>
                  <a:pt x="602" y="90"/>
                  <a:pt x="602" y="90"/>
                </a:cubicBezTo>
                <a:cubicBezTo>
                  <a:pt x="602" y="90"/>
                  <a:pt x="602" y="89"/>
                  <a:pt x="602" y="89"/>
                </a:cubicBezTo>
                <a:cubicBezTo>
                  <a:pt x="602" y="84"/>
                  <a:pt x="598" y="80"/>
                  <a:pt x="594" y="80"/>
                </a:cubicBezTo>
                <a:cubicBezTo>
                  <a:pt x="591" y="80"/>
                  <a:pt x="589" y="81"/>
                  <a:pt x="587" y="83"/>
                </a:cubicBezTo>
                <a:cubicBezTo>
                  <a:pt x="496" y="18"/>
                  <a:pt x="496" y="18"/>
                  <a:pt x="496" y="18"/>
                </a:cubicBezTo>
                <a:cubicBezTo>
                  <a:pt x="497" y="18"/>
                  <a:pt x="497" y="18"/>
                  <a:pt x="497" y="17"/>
                </a:cubicBezTo>
                <a:lnTo>
                  <a:pt x="517" y="24"/>
                </a:lnTo>
                <a:close/>
                <a:moveTo>
                  <a:pt x="486" y="15"/>
                </a:moveTo>
                <a:cubicBezTo>
                  <a:pt x="486" y="18"/>
                  <a:pt x="488" y="21"/>
                  <a:pt x="492" y="21"/>
                </a:cubicBezTo>
                <a:cubicBezTo>
                  <a:pt x="493" y="21"/>
                  <a:pt x="495" y="20"/>
                  <a:pt x="496" y="19"/>
                </a:cubicBezTo>
                <a:cubicBezTo>
                  <a:pt x="536" y="47"/>
                  <a:pt x="536" y="47"/>
                  <a:pt x="536" y="47"/>
                </a:cubicBezTo>
                <a:cubicBezTo>
                  <a:pt x="587" y="84"/>
                  <a:pt x="587" y="84"/>
                  <a:pt x="587" y="84"/>
                </a:cubicBezTo>
                <a:cubicBezTo>
                  <a:pt x="586" y="85"/>
                  <a:pt x="586" y="86"/>
                  <a:pt x="585" y="87"/>
                </a:cubicBezTo>
                <a:cubicBezTo>
                  <a:pt x="576" y="86"/>
                  <a:pt x="576" y="86"/>
                  <a:pt x="576" y="86"/>
                </a:cubicBezTo>
                <a:cubicBezTo>
                  <a:pt x="507" y="79"/>
                  <a:pt x="507" y="79"/>
                  <a:pt x="507" y="79"/>
                </a:cubicBezTo>
                <a:cubicBezTo>
                  <a:pt x="507" y="79"/>
                  <a:pt x="507" y="79"/>
                  <a:pt x="507" y="78"/>
                </a:cubicBezTo>
                <a:cubicBezTo>
                  <a:pt x="507" y="74"/>
                  <a:pt x="503" y="70"/>
                  <a:pt x="499" y="70"/>
                </a:cubicBezTo>
                <a:cubicBezTo>
                  <a:pt x="496" y="70"/>
                  <a:pt x="495" y="71"/>
                  <a:pt x="493" y="72"/>
                </a:cubicBezTo>
                <a:cubicBezTo>
                  <a:pt x="444" y="13"/>
                  <a:pt x="444" y="13"/>
                  <a:pt x="444" y="13"/>
                </a:cubicBezTo>
                <a:cubicBezTo>
                  <a:pt x="445" y="13"/>
                  <a:pt x="445" y="12"/>
                  <a:pt x="446" y="10"/>
                </a:cubicBezTo>
                <a:lnTo>
                  <a:pt x="486" y="15"/>
                </a:lnTo>
                <a:close/>
                <a:moveTo>
                  <a:pt x="434" y="9"/>
                </a:moveTo>
                <a:cubicBezTo>
                  <a:pt x="434" y="12"/>
                  <a:pt x="437" y="15"/>
                  <a:pt x="440" y="15"/>
                </a:cubicBezTo>
                <a:cubicBezTo>
                  <a:pt x="441" y="15"/>
                  <a:pt x="442" y="14"/>
                  <a:pt x="443" y="14"/>
                </a:cubicBezTo>
                <a:cubicBezTo>
                  <a:pt x="472" y="48"/>
                  <a:pt x="472" y="48"/>
                  <a:pt x="472" y="48"/>
                </a:cubicBezTo>
                <a:cubicBezTo>
                  <a:pt x="492" y="73"/>
                  <a:pt x="492" y="73"/>
                  <a:pt x="492" y="73"/>
                </a:cubicBezTo>
                <a:cubicBezTo>
                  <a:pt x="491" y="74"/>
                  <a:pt x="490" y="76"/>
                  <a:pt x="490" y="78"/>
                </a:cubicBezTo>
                <a:cubicBezTo>
                  <a:pt x="393" y="75"/>
                  <a:pt x="393" y="75"/>
                  <a:pt x="393" y="75"/>
                </a:cubicBezTo>
                <a:cubicBezTo>
                  <a:pt x="393" y="71"/>
                  <a:pt x="390" y="67"/>
                  <a:pt x="385" y="67"/>
                </a:cubicBezTo>
                <a:cubicBezTo>
                  <a:pt x="385" y="11"/>
                  <a:pt x="385" y="11"/>
                  <a:pt x="385" y="11"/>
                </a:cubicBezTo>
                <a:cubicBezTo>
                  <a:pt x="387" y="11"/>
                  <a:pt x="389" y="9"/>
                  <a:pt x="390" y="7"/>
                </a:cubicBezTo>
                <a:lnTo>
                  <a:pt x="434" y="9"/>
                </a:lnTo>
                <a:close/>
                <a:moveTo>
                  <a:pt x="384" y="11"/>
                </a:moveTo>
                <a:cubicBezTo>
                  <a:pt x="384" y="67"/>
                  <a:pt x="384" y="67"/>
                  <a:pt x="384" y="67"/>
                </a:cubicBezTo>
                <a:cubicBezTo>
                  <a:pt x="380" y="68"/>
                  <a:pt x="377" y="71"/>
                  <a:pt x="377" y="75"/>
                </a:cubicBezTo>
                <a:cubicBezTo>
                  <a:pt x="279" y="78"/>
                  <a:pt x="279" y="78"/>
                  <a:pt x="279" y="78"/>
                </a:cubicBezTo>
                <a:cubicBezTo>
                  <a:pt x="278" y="76"/>
                  <a:pt x="278" y="74"/>
                  <a:pt x="276" y="73"/>
                </a:cubicBezTo>
                <a:cubicBezTo>
                  <a:pt x="326" y="14"/>
                  <a:pt x="326" y="14"/>
                  <a:pt x="326" y="14"/>
                </a:cubicBezTo>
                <a:cubicBezTo>
                  <a:pt x="327" y="15"/>
                  <a:pt x="328" y="15"/>
                  <a:pt x="329" y="15"/>
                </a:cubicBezTo>
                <a:cubicBezTo>
                  <a:pt x="332" y="15"/>
                  <a:pt x="334" y="12"/>
                  <a:pt x="335" y="9"/>
                </a:cubicBezTo>
                <a:cubicBezTo>
                  <a:pt x="378" y="7"/>
                  <a:pt x="378" y="7"/>
                  <a:pt x="378" y="7"/>
                </a:cubicBezTo>
                <a:cubicBezTo>
                  <a:pt x="379" y="9"/>
                  <a:pt x="381" y="11"/>
                  <a:pt x="384" y="11"/>
                </a:cubicBezTo>
                <a:close/>
                <a:moveTo>
                  <a:pt x="325" y="14"/>
                </a:moveTo>
                <a:cubicBezTo>
                  <a:pt x="276" y="73"/>
                  <a:pt x="276" y="73"/>
                  <a:pt x="276" y="73"/>
                </a:cubicBezTo>
                <a:cubicBezTo>
                  <a:pt x="274" y="71"/>
                  <a:pt x="272" y="71"/>
                  <a:pt x="270" y="71"/>
                </a:cubicBezTo>
                <a:cubicBezTo>
                  <a:pt x="266" y="71"/>
                  <a:pt x="262" y="75"/>
                  <a:pt x="262" y="79"/>
                </a:cubicBezTo>
                <a:cubicBezTo>
                  <a:pt x="262" y="79"/>
                  <a:pt x="262" y="79"/>
                  <a:pt x="262" y="79"/>
                </a:cubicBezTo>
                <a:cubicBezTo>
                  <a:pt x="186" y="87"/>
                  <a:pt x="186" y="87"/>
                  <a:pt x="186" y="87"/>
                </a:cubicBezTo>
                <a:cubicBezTo>
                  <a:pt x="184" y="87"/>
                  <a:pt x="184" y="87"/>
                  <a:pt x="184" y="87"/>
                </a:cubicBezTo>
                <a:cubicBezTo>
                  <a:pt x="184" y="86"/>
                  <a:pt x="183" y="85"/>
                  <a:pt x="182" y="84"/>
                </a:cubicBezTo>
                <a:cubicBezTo>
                  <a:pt x="273" y="19"/>
                  <a:pt x="273" y="19"/>
                  <a:pt x="273" y="19"/>
                </a:cubicBezTo>
                <a:cubicBezTo>
                  <a:pt x="274" y="20"/>
                  <a:pt x="276" y="21"/>
                  <a:pt x="278" y="21"/>
                </a:cubicBezTo>
                <a:cubicBezTo>
                  <a:pt x="281" y="21"/>
                  <a:pt x="283" y="18"/>
                  <a:pt x="283" y="15"/>
                </a:cubicBezTo>
                <a:cubicBezTo>
                  <a:pt x="323" y="10"/>
                  <a:pt x="323" y="10"/>
                  <a:pt x="323" y="10"/>
                </a:cubicBezTo>
                <a:cubicBezTo>
                  <a:pt x="323" y="12"/>
                  <a:pt x="324" y="13"/>
                  <a:pt x="325" y="14"/>
                </a:cubicBezTo>
                <a:close/>
                <a:moveTo>
                  <a:pt x="242" y="29"/>
                </a:moveTo>
                <a:cubicBezTo>
                  <a:pt x="243" y="30"/>
                  <a:pt x="245" y="31"/>
                  <a:pt x="246" y="31"/>
                </a:cubicBezTo>
                <a:cubicBezTo>
                  <a:pt x="250" y="31"/>
                  <a:pt x="252" y="28"/>
                  <a:pt x="252" y="25"/>
                </a:cubicBezTo>
                <a:cubicBezTo>
                  <a:pt x="252" y="24"/>
                  <a:pt x="252" y="24"/>
                  <a:pt x="252" y="24"/>
                </a:cubicBezTo>
                <a:cubicBezTo>
                  <a:pt x="272" y="17"/>
                  <a:pt x="272" y="17"/>
                  <a:pt x="272" y="17"/>
                </a:cubicBezTo>
                <a:cubicBezTo>
                  <a:pt x="272" y="18"/>
                  <a:pt x="273" y="18"/>
                  <a:pt x="273" y="18"/>
                </a:cubicBezTo>
                <a:cubicBezTo>
                  <a:pt x="182" y="83"/>
                  <a:pt x="182" y="83"/>
                  <a:pt x="182" y="83"/>
                </a:cubicBezTo>
                <a:cubicBezTo>
                  <a:pt x="180" y="81"/>
                  <a:pt x="178" y="80"/>
                  <a:pt x="176" y="80"/>
                </a:cubicBezTo>
                <a:cubicBezTo>
                  <a:pt x="171" y="80"/>
                  <a:pt x="167" y="84"/>
                  <a:pt x="167" y="89"/>
                </a:cubicBezTo>
                <a:cubicBezTo>
                  <a:pt x="167" y="89"/>
                  <a:pt x="167" y="90"/>
                  <a:pt x="167" y="90"/>
                </a:cubicBezTo>
                <a:cubicBezTo>
                  <a:pt x="132" y="100"/>
                  <a:pt x="132" y="100"/>
                  <a:pt x="132" y="100"/>
                </a:cubicBezTo>
                <a:cubicBezTo>
                  <a:pt x="132" y="100"/>
                  <a:pt x="132" y="99"/>
                  <a:pt x="132" y="99"/>
                </a:cubicBezTo>
                <a:lnTo>
                  <a:pt x="242" y="29"/>
                </a:lnTo>
                <a:close/>
                <a:moveTo>
                  <a:pt x="124" y="107"/>
                </a:moveTo>
                <a:cubicBezTo>
                  <a:pt x="124" y="107"/>
                  <a:pt x="125" y="107"/>
                  <a:pt x="126" y="107"/>
                </a:cubicBezTo>
                <a:cubicBezTo>
                  <a:pt x="130" y="107"/>
                  <a:pt x="132" y="105"/>
                  <a:pt x="132" y="101"/>
                </a:cubicBezTo>
                <a:cubicBezTo>
                  <a:pt x="132" y="101"/>
                  <a:pt x="132" y="101"/>
                  <a:pt x="132" y="101"/>
                </a:cubicBezTo>
                <a:cubicBezTo>
                  <a:pt x="167" y="91"/>
                  <a:pt x="167" y="91"/>
                  <a:pt x="167" y="91"/>
                </a:cubicBezTo>
                <a:cubicBezTo>
                  <a:pt x="168" y="93"/>
                  <a:pt x="169" y="95"/>
                  <a:pt x="171" y="96"/>
                </a:cubicBezTo>
                <a:cubicBezTo>
                  <a:pt x="154" y="125"/>
                  <a:pt x="154" y="125"/>
                  <a:pt x="154" y="125"/>
                </a:cubicBezTo>
                <a:cubicBezTo>
                  <a:pt x="105" y="210"/>
                  <a:pt x="105" y="210"/>
                  <a:pt x="105" y="210"/>
                </a:cubicBezTo>
                <a:cubicBezTo>
                  <a:pt x="104" y="209"/>
                  <a:pt x="103" y="209"/>
                  <a:pt x="102" y="209"/>
                </a:cubicBezTo>
                <a:cubicBezTo>
                  <a:pt x="97" y="209"/>
                  <a:pt x="93" y="213"/>
                  <a:pt x="93" y="217"/>
                </a:cubicBezTo>
                <a:cubicBezTo>
                  <a:pt x="93" y="218"/>
                  <a:pt x="93" y="218"/>
                  <a:pt x="93" y="219"/>
                </a:cubicBezTo>
                <a:cubicBezTo>
                  <a:pt x="45" y="227"/>
                  <a:pt x="45" y="227"/>
                  <a:pt x="45" y="227"/>
                </a:cubicBezTo>
                <a:cubicBezTo>
                  <a:pt x="45" y="225"/>
                  <a:pt x="44" y="224"/>
                  <a:pt x="43" y="223"/>
                </a:cubicBezTo>
                <a:lnTo>
                  <a:pt x="124" y="107"/>
                </a:lnTo>
                <a:close/>
                <a:moveTo>
                  <a:pt x="39" y="234"/>
                </a:moveTo>
                <a:cubicBezTo>
                  <a:pt x="39" y="234"/>
                  <a:pt x="39" y="234"/>
                  <a:pt x="39" y="234"/>
                </a:cubicBezTo>
                <a:cubicBezTo>
                  <a:pt x="42" y="234"/>
                  <a:pt x="45" y="231"/>
                  <a:pt x="45" y="228"/>
                </a:cubicBezTo>
                <a:cubicBezTo>
                  <a:pt x="45" y="228"/>
                  <a:pt x="45" y="227"/>
                  <a:pt x="45" y="227"/>
                </a:cubicBezTo>
                <a:cubicBezTo>
                  <a:pt x="94" y="219"/>
                  <a:pt x="94" y="219"/>
                  <a:pt x="94" y="219"/>
                </a:cubicBezTo>
                <a:cubicBezTo>
                  <a:pt x="94" y="222"/>
                  <a:pt x="97" y="225"/>
                  <a:pt x="99" y="226"/>
                </a:cubicBezTo>
                <a:cubicBezTo>
                  <a:pt x="88" y="295"/>
                  <a:pt x="88" y="295"/>
                  <a:pt x="88" y="295"/>
                </a:cubicBezTo>
                <a:cubicBezTo>
                  <a:pt x="75" y="375"/>
                  <a:pt x="75" y="375"/>
                  <a:pt x="75" y="375"/>
                </a:cubicBezTo>
                <a:cubicBezTo>
                  <a:pt x="75" y="375"/>
                  <a:pt x="75" y="375"/>
                  <a:pt x="74" y="375"/>
                </a:cubicBezTo>
                <a:cubicBezTo>
                  <a:pt x="70" y="375"/>
                  <a:pt x="66" y="378"/>
                  <a:pt x="66" y="383"/>
                </a:cubicBezTo>
                <a:cubicBezTo>
                  <a:pt x="12" y="383"/>
                  <a:pt x="12" y="383"/>
                  <a:pt x="12" y="383"/>
                </a:cubicBezTo>
                <a:cubicBezTo>
                  <a:pt x="12" y="381"/>
                  <a:pt x="10" y="379"/>
                  <a:pt x="8" y="378"/>
                </a:cubicBezTo>
                <a:lnTo>
                  <a:pt x="39" y="234"/>
                </a:lnTo>
                <a:close/>
                <a:moveTo>
                  <a:pt x="8" y="390"/>
                </a:moveTo>
                <a:cubicBezTo>
                  <a:pt x="11" y="389"/>
                  <a:pt x="12" y="387"/>
                  <a:pt x="12" y="384"/>
                </a:cubicBezTo>
                <a:cubicBezTo>
                  <a:pt x="66" y="384"/>
                  <a:pt x="66" y="384"/>
                  <a:pt x="66" y="384"/>
                </a:cubicBezTo>
                <a:cubicBezTo>
                  <a:pt x="66" y="388"/>
                  <a:pt x="70" y="392"/>
                  <a:pt x="74" y="392"/>
                </a:cubicBezTo>
                <a:cubicBezTo>
                  <a:pt x="75" y="392"/>
                  <a:pt x="75" y="392"/>
                  <a:pt x="75" y="392"/>
                </a:cubicBezTo>
                <a:cubicBezTo>
                  <a:pt x="79" y="419"/>
                  <a:pt x="79" y="419"/>
                  <a:pt x="79" y="419"/>
                </a:cubicBezTo>
                <a:cubicBezTo>
                  <a:pt x="99" y="541"/>
                  <a:pt x="99" y="541"/>
                  <a:pt x="99" y="541"/>
                </a:cubicBezTo>
                <a:cubicBezTo>
                  <a:pt x="96" y="542"/>
                  <a:pt x="94" y="544"/>
                  <a:pt x="93" y="548"/>
                </a:cubicBezTo>
                <a:cubicBezTo>
                  <a:pt x="90" y="547"/>
                  <a:pt x="90" y="547"/>
                  <a:pt x="90" y="547"/>
                </a:cubicBezTo>
                <a:cubicBezTo>
                  <a:pt x="45" y="540"/>
                  <a:pt x="45" y="540"/>
                  <a:pt x="45" y="540"/>
                </a:cubicBezTo>
                <a:cubicBezTo>
                  <a:pt x="45" y="540"/>
                  <a:pt x="45" y="540"/>
                  <a:pt x="45" y="539"/>
                </a:cubicBezTo>
                <a:cubicBezTo>
                  <a:pt x="45" y="536"/>
                  <a:pt x="42" y="534"/>
                  <a:pt x="39" y="534"/>
                </a:cubicBezTo>
                <a:cubicBezTo>
                  <a:pt x="39" y="534"/>
                  <a:pt x="39" y="534"/>
                  <a:pt x="39" y="534"/>
                </a:cubicBezTo>
                <a:lnTo>
                  <a:pt x="8" y="390"/>
                </a:lnTo>
                <a:close/>
                <a:moveTo>
                  <a:pt x="43" y="544"/>
                </a:moveTo>
                <a:cubicBezTo>
                  <a:pt x="44" y="543"/>
                  <a:pt x="45" y="542"/>
                  <a:pt x="45" y="541"/>
                </a:cubicBezTo>
                <a:cubicBezTo>
                  <a:pt x="79" y="546"/>
                  <a:pt x="79" y="546"/>
                  <a:pt x="79" y="546"/>
                </a:cubicBezTo>
                <a:cubicBezTo>
                  <a:pt x="93" y="548"/>
                  <a:pt x="93" y="548"/>
                  <a:pt x="93" y="548"/>
                </a:cubicBezTo>
                <a:cubicBezTo>
                  <a:pt x="93" y="549"/>
                  <a:pt x="93" y="549"/>
                  <a:pt x="93" y="549"/>
                </a:cubicBezTo>
                <a:cubicBezTo>
                  <a:pt x="93" y="554"/>
                  <a:pt x="97" y="558"/>
                  <a:pt x="102" y="558"/>
                </a:cubicBezTo>
                <a:cubicBezTo>
                  <a:pt x="103" y="558"/>
                  <a:pt x="104" y="557"/>
                  <a:pt x="105" y="557"/>
                </a:cubicBezTo>
                <a:cubicBezTo>
                  <a:pt x="137" y="612"/>
                  <a:pt x="137" y="612"/>
                  <a:pt x="137" y="612"/>
                </a:cubicBezTo>
                <a:cubicBezTo>
                  <a:pt x="171" y="672"/>
                  <a:pt x="171" y="672"/>
                  <a:pt x="171" y="672"/>
                </a:cubicBezTo>
                <a:cubicBezTo>
                  <a:pt x="169" y="673"/>
                  <a:pt x="168" y="674"/>
                  <a:pt x="167" y="676"/>
                </a:cubicBezTo>
                <a:cubicBezTo>
                  <a:pt x="132" y="667"/>
                  <a:pt x="132" y="667"/>
                  <a:pt x="132" y="667"/>
                </a:cubicBezTo>
                <a:cubicBezTo>
                  <a:pt x="132" y="666"/>
                  <a:pt x="132" y="666"/>
                  <a:pt x="132" y="666"/>
                </a:cubicBezTo>
                <a:cubicBezTo>
                  <a:pt x="132" y="663"/>
                  <a:pt x="130" y="660"/>
                  <a:pt x="126" y="660"/>
                </a:cubicBezTo>
                <a:cubicBezTo>
                  <a:pt x="125" y="660"/>
                  <a:pt x="125" y="660"/>
                  <a:pt x="124" y="661"/>
                </a:cubicBezTo>
                <a:lnTo>
                  <a:pt x="43" y="544"/>
                </a:lnTo>
                <a:close/>
                <a:moveTo>
                  <a:pt x="252" y="743"/>
                </a:moveTo>
                <a:cubicBezTo>
                  <a:pt x="252" y="743"/>
                  <a:pt x="252" y="743"/>
                  <a:pt x="252" y="742"/>
                </a:cubicBezTo>
                <a:cubicBezTo>
                  <a:pt x="252" y="739"/>
                  <a:pt x="250" y="736"/>
                  <a:pt x="246" y="736"/>
                </a:cubicBezTo>
                <a:cubicBezTo>
                  <a:pt x="245" y="736"/>
                  <a:pt x="243" y="737"/>
                  <a:pt x="242" y="738"/>
                </a:cubicBezTo>
                <a:cubicBezTo>
                  <a:pt x="132" y="668"/>
                  <a:pt x="132" y="668"/>
                  <a:pt x="132" y="668"/>
                </a:cubicBezTo>
                <a:cubicBezTo>
                  <a:pt x="132" y="668"/>
                  <a:pt x="132" y="668"/>
                  <a:pt x="132" y="667"/>
                </a:cubicBezTo>
                <a:cubicBezTo>
                  <a:pt x="148" y="672"/>
                  <a:pt x="148" y="672"/>
                  <a:pt x="148" y="672"/>
                </a:cubicBezTo>
                <a:cubicBezTo>
                  <a:pt x="167" y="677"/>
                  <a:pt x="167" y="677"/>
                  <a:pt x="167" y="677"/>
                </a:cubicBezTo>
                <a:cubicBezTo>
                  <a:pt x="167" y="678"/>
                  <a:pt x="167" y="678"/>
                  <a:pt x="167" y="679"/>
                </a:cubicBezTo>
                <a:cubicBezTo>
                  <a:pt x="167" y="684"/>
                  <a:pt x="170" y="688"/>
                  <a:pt x="175" y="688"/>
                </a:cubicBezTo>
                <a:cubicBezTo>
                  <a:pt x="178" y="688"/>
                  <a:pt x="180" y="686"/>
                  <a:pt x="182" y="684"/>
                </a:cubicBezTo>
                <a:cubicBezTo>
                  <a:pt x="273" y="749"/>
                  <a:pt x="273" y="749"/>
                  <a:pt x="273" y="749"/>
                </a:cubicBezTo>
                <a:cubicBezTo>
                  <a:pt x="272" y="749"/>
                  <a:pt x="272" y="750"/>
                  <a:pt x="272" y="750"/>
                </a:cubicBezTo>
                <a:lnTo>
                  <a:pt x="252" y="743"/>
                </a:lnTo>
                <a:close/>
                <a:moveTo>
                  <a:pt x="284" y="752"/>
                </a:moveTo>
                <a:cubicBezTo>
                  <a:pt x="284" y="752"/>
                  <a:pt x="284" y="752"/>
                  <a:pt x="284" y="752"/>
                </a:cubicBezTo>
                <a:cubicBezTo>
                  <a:pt x="284" y="748"/>
                  <a:pt x="281" y="746"/>
                  <a:pt x="278" y="746"/>
                </a:cubicBezTo>
                <a:cubicBezTo>
                  <a:pt x="276" y="746"/>
                  <a:pt x="274" y="747"/>
                  <a:pt x="273" y="748"/>
                </a:cubicBezTo>
                <a:cubicBezTo>
                  <a:pt x="233" y="719"/>
                  <a:pt x="233" y="719"/>
                  <a:pt x="233" y="719"/>
                </a:cubicBezTo>
                <a:cubicBezTo>
                  <a:pt x="182" y="684"/>
                  <a:pt x="182" y="684"/>
                  <a:pt x="182" y="684"/>
                </a:cubicBezTo>
                <a:cubicBezTo>
                  <a:pt x="183" y="683"/>
                  <a:pt x="183" y="681"/>
                  <a:pt x="184" y="680"/>
                </a:cubicBezTo>
                <a:cubicBezTo>
                  <a:pt x="192" y="681"/>
                  <a:pt x="192" y="681"/>
                  <a:pt x="192" y="681"/>
                </a:cubicBezTo>
                <a:cubicBezTo>
                  <a:pt x="262" y="688"/>
                  <a:pt x="262" y="688"/>
                  <a:pt x="262" y="688"/>
                </a:cubicBezTo>
                <a:cubicBezTo>
                  <a:pt x="262" y="688"/>
                  <a:pt x="262" y="688"/>
                  <a:pt x="262" y="689"/>
                </a:cubicBezTo>
                <a:cubicBezTo>
                  <a:pt x="262" y="694"/>
                  <a:pt x="266" y="697"/>
                  <a:pt x="271" y="697"/>
                </a:cubicBezTo>
                <a:cubicBezTo>
                  <a:pt x="273" y="697"/>
                  <a:pt x="275" y="697"/>
                  <a:pt x="276" y="695"/>
                </a:cubicBezTo>
                <a:cubicBezTo>
                  <a:pt x="325" y="754"/>
                  <a:pt x="325" y="754"/>
                  <a:pt x="325" y="754"/>
                </a:cubicBezTo>
                <a:cubicBezTo>
                  <a:pt x="325" y="755"/>
                  <a:pt x="324" y="756"/>
                  <a:pt x="324" y="757"/>
                </a:cubicBezTo>
                <a:lnTo>
                  <a:pt x="284" y="752"/>
                </a:lnTo>
                <a:close/>
                <a:moveTo>
                  <a:pt x="335" y="758"/>
                </a:moveTo>
                <a:cubicBezTo>
                  <a:pt x="335" y="755"/>
                  <a:pt x="332" y="752"/>
                  <a:pt x="329" y="752"/>
                </a:cubicBezTo>
                <a:cubicBezTo>
                  <a:pt x="328" y="752"/>
                  <a:pt x="327" y="753"/>
                  <a:pt x="326" y="753"/>
                </a:cubicBezTo>
                <a:cubicBezTo>
                  <a:pt x="297" y="719"/>
                  <a:pt x="297" y="719"/>
                  <a:pt x="297" y="719"/>
                </a:cubicBezTo>
                <a:cubicBezTo>
                  <a:pt x="277" y="695"/>
                  <a:pt x="277" y="695"/>
                  <a:pt x="277" y="695"/>
                </a:cubicBezTo>
                <a:cubicBezTo>
                  <a:pt x="278" y="693"/>
                  <a:pt x="279" y="691"/>
                  <a:pt x="279" y="689"/>
                </a:cubicBezTo>
                <a:cubicBezTo>
                  <a:pt x="376" y="692"/>
                  <a:pt x="376" y="692"/>
                  <a:pt x="376" y="692"/>
                </a:cubicBezTo>
                <a:cubicBezTo>
                  <a:pt x="376" y="696"/>
                  <a:pt x="380" y="700"/>
                  <a:pt x="384" y="700"/>
                </a:cubicBezTo>
                <a:cubicBezTo>
                  <a:pt x="384" y="756"/>
                  <a:pt x="384" y="756"/>
                  <a:pt x="384" y="756"/>
                </a:cubicBezTo>
                <a:cubicBezTo>
                  <a:pt x="382" y="756"/>
                  <a:pt x="379" y="758"/>
                  <a:pt x="379" y="760"/>
                </a:cubicBezTo>
                <a:lnTo>
                  <a:pt x="335" y="758"/>
                </a:lnTo>
                <a:close/>
                <a:moveTo>
                  <a:pt x="390" y="760"/>
                </a:moveTo>
                <a:cubicBezTo>
                  <a:pt x="390" y="758"/>
                  <a:pt x="388" y="756"/>
                  <a:pt x="385" y="756"/>
                </a:cubicBezTo>
                <a:cubicBezTo>
                  <a:pt x="385" y="700"/>
                  <a:pt x="385" y="700"/>
                  <a:pt x="385" y="700"/>
                </a:cubicBezTo>
                <a:cubicBezTo>
                  <a:pt x="389" y="699"/>
                  <a:pt x="392" y="696"/>
                  <a:pt x="393" y="692"/>
                </a:cubicBezTo>
                <a:cubicBezTo>
                  <a:pt x="490" y="689"/>
                  <a:pt x="490" y="689"/>
                  <a:pt x="490" y="689"/>
                </a:cubicBezTo>
                <a:cubicBezTo>
                  <a:pt x="491" y="691"/>
                  <a:pt x="492" y="693"/>
                  <a:pt x="493" y="694"/>
                </a:cubicBezTo>
                <a:cubicBezTo>
                  <a:pt x="444" y="752"/>
                  <a:pt x="444" y="752"/>
                  <a:pt x="444" y="752"/>
                </a:cubicBezTo>
                <a:cubicBezTo>
                  <a:pt x="443" y="752"/>
                  <a:pt x="442" y="751"/>
                  <a:pt x="441" y="751"/>
                </a:cubicBezTo>
                <a:cubicBezTo>
                  <a:pt x="437" y="751"/>
                  <a:pt x="435" y="754"/>
                  <a:pt x="435" y="757"/>
                </a:cubicBezTo>
                <a:cubicBezTo>
                  <a:pt x="435" y="757"/>
                  <a:pt x="435" y="758"/>
                  <a:pt x="435" y="758"/>
                </a:cubicBezTo>
                <a:lnTo>
                  <a:pt x="390" y="760"/>
                </a:lnTo>
                <a:close/>
                <a:moveTo>
                  <a:pt x="527" y="739"/>
                </a:moveTo>
                <a:cubicBezTo>
                  <a:pt x="526" y="737"/>
                  <a:pt x="525" y="736"/>
                  <a:pt x="523" y="736"/>
                </a:cubicBezTo>
                <a:cubicBezTo>
                  <a:pt x="520" y="736"/>
                  <a:pt x="517" y="739"/>
                  <a:pt x="517" y="742"/>
                </a:cubicBezTo>
                <a:cubicBezTo>
                  <a:pt x="517" y="743"/>
                  <a:pt x="517" y="743"/>
                  <a:pt x="517" y="743"/>
                </a:cubicBezTo>
                <a:cubicBezTo>
                  <a:pt x="497" y="750"/>
                  <a:pt x="497" y="750"/>
                  <a:pt x="497" y="750"/>
                </a:cubicBezTo>
                <a:cubicBezTo>
                  <a:pt x="497" y="750"/>
                  <a:pt x="497" y="749"/>
                  <a:pt x="496" y="749"/>
                </a:cubicBezTo>
                <a:cubicBezTo>
                  <a:pt x="587" y="684"/>
                  <a:pt x="587" y="684"/>
                  <a:pt x="587" y="684"/>
                </a:cubicBezTo>
                <a:cubicBezTo>
                  <a:pt x="589" y="686"/>
                  <a:pt x="591" y="688"/>
                  <a:pt x="594" y="688"/>
                </a:cubicBezTo>
                <a:cubicBezTo>
                  <a:pt x="599" y="688"/>
                  <a:pt x="603" y="684"/>
                  <a:pt x="603" y="679"/>
                </a:cubicBezTo>
                <a:cubicBezTo>
                  <a:pt x="603" y="678"/>
                  <a:pt x="603" y="678"/>
                  <a:pt x="602" y="677"/>
                </a:cubicBezTo>
                <a:cubicBezTo>
                  <a:pt x="637" y="667"/>
                  <a:pt x="637" y="667"/>
                  <a:pt x="637" y="667"/>
                </a:cubicBezTo>
                <a:cubicBezTo>
                  <a:pt x="637" y="668"/>
                  <a:pt x="637" y="668"/>
                  <a:pt x="637" y="668"/>
                </a:cubicBezTo>
                <a:lnTo>
                  <a:pt x="527" y="739"/>
                </a:lnTo>
                <a:close/>
                <a:moveTo>
                  <a:pt x="645" y="661"/>
                </a:moveTo>
                <a:cubicBezTo>
                  <a:pt x="645" y="660"/>
                  <a:pt x="644" y="660"/>
                  <a:pt x="643" y="660"/>
                </a:cubicBezTo>
                <a:cubicBezTo>
                  <a:pt x="639" y="660"/>
                  <a:pt x="637" y="663"/>
                  <a:pt x="637" y="666"/>
                </a:cubicBezTo>
                <a:cubicBezTo>
                  <a:pt x="637" y="666"/>
                  <a:pt x="637" y="666"/>
                  <a:pt x="637" y="667"/>
                </a:cubicBezTo>
                <a:cubicBezTo>
                  <a:pt x="626" y="670"/>
                  <a:pt x="626" y="670"/>
                  <a:pt x="626" y="670"/>
                </a:cubicBezTo>
                <a:cubicBezTo>
                  <a:pt x="602" y="676"/>
                  <a:pt x="602" y="676"/>
                  <a:pt x="602" y="676"/>
                </a:cubicBezTo>
                <a:cubicBezTo>
                  <a:pt x="601" y="674"/>
                  <a:pt x="600" y="673"/>
                  <a:pt x="598" y="672"/>
                </a:cubicBezTo>
                <a:cubicBezTo>
                  <a:pt x="615" y="642"/>
                  <a:pt x="615" y="642"/>
                  <a:pt x="615" y="642"/>
                </a:cubicBezTo>
                <a:cubicBezTo>
                  <a:pt x="664" y="557"/>
                  <a:pt x="664" y="557"/>
                  <a:pt x="664" y="557"/>
                </a:cubicBezTo>
                <a:cubicBezTo>
                  <a:pt x="665" y="557"/>
                  <a:pt x="666" y="558"/>
                  <a:pt x="668" y="558"/>
                </a:cubicBezTo>
                <a:cubicBezTo>
                  <a:pt x="672" y="558"/>
                  <a:pt x="676" y="554"/>
                  <a:pt x="676" y="549"/>
                </a:cubicBezTo>
                <a:cubicBezTo>
                  <a:pt x="676" y="549"/>
                  <a:pt x="676" y="549"/>
                  <a:pt x="676" y="548"/>
                </a:cubicBezTo>
                <a:cubicBezTo>
                  <a:pt x="723" y="541"/>
                  <a:pt x="723" y="541"/>
                  <a:pt x="723" y="541"/>
                </a:cubicBezTo>
                <a:cubicBezTo>
                  <a:pt x="723" y="542"/>
                  <a:pt x="724" y="544"/>
                  <a:pt x="726" y="545"/>
                </a:cubicBezTo>
                <a:lnTo>
                  <a:pt x="645" y="661"/>
                </a:lnTo>
                <a:close/>
                <a:moveTo>
                  <a:pt x="730" y="534"/>
                </a:moveTo>
                <a:cubicBezTo>
                  <a:pt x="730" y="534"/>
                  <a:pt x="729" y="534"/>
                  <a:pt x="729" y="534"/>
                </a:cubicBezTo>
                <a:cubicBezTo>
                  <a:pt x="726" y="534"/>
                  <a:pt x="723" y="537"/>
                  <a:pt x="723" y="540"/>
                </a:cubicBezTo>
                <a:cubicBezTo>
                  <a:pt x="723" y="540"/>
                  <a:pt x="723" y="540"/>
                  <a:pt x="723" y="540"/>
                </a:cubicBezTo>
                <a:cubicBezTo>
                  <a:pt x="676" y="548"/>
                  <a:pt x="676" y="548"/>
                  <a:pt x="676" y="548"/>
                </a:cubicBezTo>
                <a:cubicBezTo>
                  <a:pt x="676" y="544"/>
                  <a:pt x="673" y="542"/>
                  <a:pt x="670" y="541"/>
                </a:cubicBezTo>
                <a:cubicBezTo>
                  <a:pt x="681" y="472"/>
                  <a:pt x="681" y="472"/>
                  <a:pt x="681" y="472"/>
                </a:cubicBezTo>
                <a:cubicBezTo>
                  <a:pt x="694" y="393"/>
                  <a:pt x="694" y="393"/>
                  <a:pt x="694" y="393"/>
                </a:cubicBezTo>
                <a:cubicBezTo>
                  <a:pt x="694" y="393"/>
                  <a:pt x="694" y="393"/>
                  <a:pt x="695" y="393"/>
                </a:cubicBezTo>
                <a:cubicBezTo>
                  <a:pt x="699" y="393"/>
                  <a:pt x="703" y="389"/>
                  <a:pt x="703" y="384"/>
                </a:cubicBezTo>
                <a:cubicBezTo>
                  <a:pt x="757" y="384"/>
                  <a:pt x="757" y="384"/>
                  <a:pt x="757" y="384"/>
                </a:cubicBezTo>
                <a:cubicBezTo>
                  <a:pt x="757" y="387"/>
                  <a:pt x="759" y="389"/>
                  <a:pt x="761" y="390"/>
                </a:cubicBezTo>
                <a:lnTo>
                  <a:pt x="730" y="534"/>
                </a:lnTo>
                <a:close/>
              </a:path>
            </a:pathLst>
          </a:custGeom>
          <a:gradFill>
            <a:gsLst>
              <a:gs pos="100000">
                <a:srgbClr val="153B6A"/>
              </a:gs>
              <a:gs pos="0">
                <a:schemeClr val="bg1">
                  <a:lumMod val="95000"/>
                  <a:alpha val="52000"/>
                </a:schemeClr>
              </a:gs>
            </a:gsLst>
            <a:path path="shape">
              <a:fillToRect l="50000" t="50000" r="50000" b="50000"/>
            </a:path>
          </a:gra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 name="椭圆 4"/>
          <p:cNvSpPr/>
          <p:nvPr/>
        </p:nvSpPr>
        <p:spPr>
          <a:xfrm>
            <a:off x="4308956" y="3025238"/>
            <a:ext cx="160029" cy="160029"/>
          </a:xfrm>
          <a:prstGeom prst="ellipse">
            <a:avLst/>
          </a:prstGeom>
          <a:gradFill flip="none" rotWithShape="1">
            <a:gsLst>
              <a:gs pos="0">
                <a:schemeClr val="bg1"/>
              </a:gs>
              <a:gs pos="50000">
                <a:srgbClr val="FBFDFE">
                  <a:alpha val="25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5408551" y="3035780"/>
            <a:ext cx="218623" cy="218623"/>
          </a:xfrm>
          <a:prstGeom prst="ellipse">
            <a:avLst/>
          </a:prstGeom>
          <a:gradFill flip="none" rotWithShape="1">
            <a:gsLst>
              <a:gs pos="0">
                <a:schemeClr val="bg1"/>
              </a:gs>
              <a:gs pos="50000">
                <a:srgbClr val="FBFDFE">
                  <a:alpha val="25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398834" y="3035780"/>
            <a:ext cx="218623" cy="218623"/>
          </a:xfrm>
          <a:prstGeom prst="ellipse">
            <a:avLst/>
          </a:prstGeom>
          <a:gradFill flip="none" rotWithShape="1">
            <a:gsLst>
              <a:gs pos="0">
                <a:schemeClr val="bg1"/>
              </a:gs>
              <a:gs pos="50000">
                <a:srgbClr val="FBFDFE">
                  <a:alpha val="25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742581" y="1783321"/>
            <a:ext cx="10687541" cy="1446550"/>
          </a:xfrm>
          <a:prstGeom prst="rect">
            <a:avLst/>
          </a:prstGeom>
          <a:noFill/>
        </p:spPr>
        <p:txBody>
          <a:bodyPr wrap="none" rtlCol="0">
            <a:spAutoFit/>
          </a:bodyPr>
          <a:lstStyle/>
          <a:p>
            <a:pPr algn="ctr"/>
            <a:r>
              <a:rPr lang="zh-CN" altLang="en-US" sz="8800" spc="300" dirty="0" smtClean="0">
                <a:solidFill>
                  <a:schemeClr val="bg1"/>
                </a:solidFill>
                <a:effectLst>
                  <a:outerShdw blurRad="38100" dist="38100" dir="2700000" algn="tl">
                    <a:srgbClr val="000000">
                      <a:alpha val="43137"/>
                    </a:srgbClr>
                  </a:outerShdw>
                </a:effectLst>
                <a:latin typeface="迷你简菱心" panose="02010609000101010101" pitchFamily="49" charset="-122"/>
                <a:ea typeface="迷你简菱心" panose="02010609000101010101" pitchFamily="49" charset="-122"/>
              </a:rPr>
              <a:t>感谢各位的批评指正</a:t>
            </a:r>
            <a:endParaRPr lang="en-US" altLang="zh-CN" sz="8800" spc="300" dirty="0" smtClean="0">
              <a:solidFill>
                <a:schemeClr val="bg1"/>
              </a:solidFill>
              <a:effectLst>
                <a:outerShdw blurRad="38100" dist="38100" dir="2700000" algn="tl">
                  <a:srgbClr val="000000">
                    <a:alpha val="43137"/>
                  </a:srgbClr>
                </a:outerShdw>
              </a:effectLst>
              <a:latin typeface="迷你简菱心" panose="02010609000101010101" pitchFamily="49" charset="-122"/>
              <a:ea typeface="迷你简菱心" panose="02010609000101010101" pitchFamily="49" charset="-122"/>
            </a:endParaRPr>
          </a:p>
        </p:txBody>
      </p:sp>
      <p:sp>
        <p:nvSpPr>
          <p:cNvPr id="10" name="3"/>
          <p:cNvSpPr txBox="1"/>
          <p:nvPr>
            <p:custDataLst>
              <p:tags r:id="rId1"/>
            </p:custDataLst>
          </p:nvPr>
        </p:nvSpPr>
        <p:spPr>
          <a:xfrm>
            <a:off x="3204633" y="3843621"/>
            <a:ext cx="5782734" cy="549919"/>
          </a:xfrm>
          <a:prstGeom prst="rect">
            <a:avLst/>
          </a:prstGeom>
          <a:noFill/>
        </p:spPr>
        <p:txBody>
          <a:bodyPr wrap="square" lIns="86005" tIns="43002" rIns="86005" bIns="43002">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a:lnSpc>
                <a:spcPct val="150000"/>
              </a:lnSpc>
            </a:pPr>
            <a:r>
              <a:rPr lang="en-US" altLang="zh-CN" sz="1003" dirty="0">
                <a:solidFill>
                  <a:schemeClr val="bg1"/>
                </a:solidFill>
                <a:latin typeface="微软雅黑 Light" panose="020B0502040204020203" pitchFamily="34" charset="-122"/>
                <a:ea typeface="微软雅黑 Light" panose="020B0502040204020203" pitchFamily="34" charset="-122"/>
              </a:rPr>
              <a:t>We have many PowerPoint templates that has been specifically designed to help anyone that is stepping into the world of PowerPoint for the very first time.</a:t>
            </a:r>
          </a:p>
        </p:txBody>
      </p:sp>
      <p:sp>
        <p:nvSpPr>
          <p:cNvPr id="11" name="1"/>
          <p:cNvSpPr txBox="1">
            <a:spLocks noChangeArrowheads="1"/>
          </p:cNvSpPr>
          <p:nvPr>
            <p:custDataLst>
              <p:tags r:id="rId2"/>
            </p:custDataLst>
          </p:nvPr>
        </p:nvSpPr>
        <p:spPr bwMode="auto">
          <a:xfrm>
            <a:off x="2926080" y="3456780"/>
            <a:ext cx="6339840" cy="362535"/>
          </a:xfrm>
          <a:prstGeom prst="rect">
            <a:avLst/>
          </a:prstGeom>
          <a:noFill/>
          <a:ln w="9525">
            <a:noFill/>
            <a:miter lim="800000"/>
            <a:headEnd/>
            <a:tailEnd/>
          </a:ln>
          <a:extLst/>
        </p:spPr>
        <p:txBody>
          <a:bodyPr wrap="square">
            <a:spAutoFit/>
          </a:bodyPr>
          <a:lstStyle>
            <a:lvl1pPr>
              <a:defRPr sz="1400">
                <a:solidFill>
                  <a:schemeClr val="tx1"/>
                </a:solidFill>
                <a:latin typeface="微软雅黑" pitchFamily="34" charset="-122"/>
                <a:ea typeface="微软雅黑" pitchFamily="34" charset="-122"/>
              </a:defRPr>
            </a:lvl1pPr>
            <a:lvl2pPr marL="742950" indent="-285750">
              <a:defRPr sz="1400">
                <a:solidFill>
                  <a:schemeClr val="tx1"/>
                </a:solidFill>
                <a:latin typeface="微软雅黑" pitchFamily="34" charset="-122"/>
                <a:ea typeface="微软雅黑" pitchFamily="34" charset="-122"/>
              </a:defRPr>
            </a:lvl2pPr>
            <a:lvl3pPr marL="1143000" indent="-228600">
              <a:defRPr sz="1400">
                <a:solidFill>
                  <a:schemeClr val="tx1"/>
                </a:solidFill>
                <a:latin typeface="微软雅黑" pitchFamily="34" charset="-122"/>
                <a:ea typeface="微软雅黑" pitchFamily="34" charset="-122"/>
              </a:defRPr>
            </a:lvl3pPr>
            <a:lvl4pPr marL="1600200" indent="-228600">
              <a:defRPr sz="1400">
                <a:solidFill>
                  <a:schemeClr val="tx1"/>
                </a:solidFill>
                <a:latin typeface="微软雅黑" pitchFamily="34" charset="-122"/>
                <a:ea typeface="微软雅黑" pitchFamily="34" charset="-122"/>
              </a:defRPr>
            </a:lvl4pPr>
            <a:lvl5pPr marL="2057400" indent="-228600">
              <a:defRPr sz="1400">
                <a:solidFill>
                  <a:schemeClr val="tx1"/>
                </a:solidFill>
                <a:latin typeface="微软雅黑" pitchFamily="34" charset="-122"/>
                <a:ea typeface="微软雅黑" pitchFamily="34" charset="-122"/>
              </a:defRPr>
            </a:lvl5pPr>
            <a:lvl6pPr marL="25146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6pPr>
            <a:lvl7pPr marL="29718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7pPr>
            <a:lvl8pPr marL="34290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8pPr>
            <a:lvl9pPr marL="38862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9pPr>
          </a:lstStyle>
          <a:p>
            <a:pPr algn="ctr" eaLnBrk="1" fontAlgn="base" hangingPunct="1">
              <a:buClrTx/>
              <a:buSzTx/>
              <a:buFontTx/>
              <a:buNone/>
            </a:pPr>
            <a:r>
              <a:rPr lang="zh-CN" altLang="en-US" sz="1756" dirty="0" smtClean="0">
                <a:solidFill>
                  <a:schemeClr val="bg1"/>
                </a:solidFill>
                <a:latin typeface="微软雅黑 Light" panose="020B0502040204020203" pitchFamily="34" charset="-122"/>
                <a:ea typeface="微软雅黑 Light" panose="020B0502040204020203" pitchFamily="34" charset="-122"/>
              </a:rPr>
              <a:t>同样适用于商业计划书</a:t>
            </a:r>
            <a:r>
              <a:rPr lang="en-US" altLang="zh-CN" sz="1756" dirty="0" smtClean="0">
                <a:solidFill>
                  <a:schemeClr val="bg1"/>
                </a:solidFill>
                <a:latin typeface="微软雅黑 Light" panose="020B0502040204020203" pitchFamily="34" charset="-122"/>
                <a:ea typeface="微软雅黑 Light" panose="020B0502040204020203" pitchFamily="34" charset="-122"/>
              </a:rPr>
              <a:t>/</a:t>
            </a:r>
            <a:r>
              <a:rPr lang="zh-CN" altLang="en-US" sz="1756" dirty="0" smtClean="0">
                <a:solidFill>
                  <a:schemeClr val="bg1"/>
                </a:solidFill>
                <a:latin typeface="微软雅黑 Light" panose="020B0502040204020203" pitchFamily="34" charset="-122"/>
                <a:ea typeface="微软雅黑 Light" panose="020B0502040204020203" pitchFamily="34" charset="-122"/>
              </a:rPr>
              <a:t>方案策划</a:t>
            </a:r>
            <a:r>
              <a:rPr lang="en-US" altLang="zh-CN" sz="1756" dirty="0" smtClean="0">
                <a:solidFill>
                  <a:schemeClr val="bg1"/>
                </a:solidFill>
                <a:latin typeface="微软雅黑 Light" panose="020B0502040204020203" pitchFamily="34" charset="-122"/>
                <a:ea typeface="微软雅黑 Light" panose="020B0502040204020203" pitchFamily="34" charset="-122"/>
              </a:rPr>
              <a:t>/</a:t>
            </a:r>
            <a:r>
              <a:rPr lang="zh-CN" altLang="en-US" sz="1756" dirty="0" smtClean="0">
                <a:solidFill>
                  <a:schemeClr val="bg1"/>
                </a:solidFill>
                <a:latin typeface="微软雅黑 Light" panose="020B0502040204020203" pitchFamily="34" charset="-122"/>
                <a:ea typeface="微软雅黑 Light" panose="020B0502040204020203" pitchFamily="34" charset="-122"/>
              </a:rPr>
              <a:t>总结计划</a:t>
            </a:r>
            <a:r>
              <a:rPr lang="en-US" altLang="zh-CN" sz="1756" dirty="0" smtClean="0">
                <a:solidFill>
                  <a:schemeClr val="bg1"/>
                </a:solidFill>
                <a:latin typeface="微软雅黑 Light" panose="020B0502040204020203" pitchFamily="34" charset="-122"/>
                <a:ea typeface="微软雅黑 Light" panose="020B0502040204020203" pitchFamily="34" charset="-122"/>
              </a:rPr>
              <a:t>/</a:t>
            </a:r>
            <a:r>
              <a:rPr lang="zh-CN" altLang="en-US" sz="1756" dirty="0" smtClean="0">
                <a:solidFill>
                  <a:schemeClr val="bg1"/>
                </a:solidFill>
                <a:latin typeface="微软雅黑 Light" panose="020B0502040204020203" pitchFamily="34" charset="-122"/>
                <a:ea typeface="微软雅黑 Light" panose="020B0502040204020203" pitchFamily="34" charset="-122"/>
              </a:rPr>
              <a:t>营销策划等</a:t>
            </a:r>
            <a:endParaRPr lang="en-US" altLang="zh-CN" sz="1756"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15045307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par>
                                <p:cTn id="9" presetID="10" presetClass="entr" presetSubtype="0" fill="hold" grpId="1"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grpId="1"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8" presetClass="emph" presetSubtype="0" repeatCount="indefinite" fill="hold" grpId="0" nodeType="withEffect">
                                  <p:stCondLst>
                                    <p:cond delay="500"/>
                                  </p:stCondLst>
                                  <p:childTnLst>
                                    <p:animRot by="-21600000">
                                      <p:cBhvr>
                                        <p:cTn id="16" dur="8000" fill="hold"/>
                                        <p:tgtEl>
                                          <p:spTgt spid="4"/>
                                        </p:tgtEl>
                                        <p:attrNameLst>
                                          <p:attrName>r</p:attrName>
                                        </p:attrNameLst>
                                      </p:cBhvr>
                                    </p:animRot>
                                  </p:childTnLst>
                                </p:cTn>
                              </p:par>
                              <p:par>
                                <p:cTn id="17" presetID="8" presetClass="emph" presetSubtype="0" repeatCount="indefinite" fill="hold" grpId="0" nodeType="withEffect">
                                  <p:stCondLst>
                                    <p:cond delay="500"/>
                                  </p:stCondLst>
                                  <p:childTnLst>
                                    <p:animRot by="21600000">
                                      <p:cBhvr>
                                        <p:cTn id="18" dur="8000" fill="hold"/>
                                        <p:tgtEl>
                                          <p:spTgt spid="3"/>
                                        </p:tgtEl>
                                        <p:attrNameLst>
                                          <p:attrName>r</p:attrName>
                                        </p:attrNameLst>
                                      </p:cBhvr>
                                    </p:animRot>
                                  </p:childTnLst>
                                </p:cTn>
                              </p:par>
                              <p:par>
                                <p:cTn id="19" presetID="23" presetClass="entr" presetSubtype="288" fill="hold" grpId="0" nodeType="withEffect">
                                  <p:stCondLst>
                                    <p:cond delay="1000"/>
                                  </p:stCondLst>
                                  <p:iterate type="lt">
                                    <p:tmPct val="10000"/>
                                  </p:iterate>
                                  <p:childTnLst>
                                    <p:set>
                                      <p:cBhvr>
                                        <p:cTn id="20" dur="1" fill="hold">
                                          <p:stCondLst>
                                            <p:cond delay="0"/>
                                          </p:stCondLst>
                                        </p:cTn>
                                        <p:tgtEl>
                                          <p:spTgt spid="8"/>
                                        </p:tgtEl>
                                        <p:attrNameLst>
                                          <p:attrName>style.visibility</p:attrName>
                                        </p:attrNameLst>
                                      </p:cBhvr>
                                      <p:to>
                                        <p:strVal val="visible"/>
                                      </p:to>
                                    </p:set>
                                    <p:anim calcmode="lin" valueType="num">
                                      <p:cBhvr>
                                        <p:cTn id="21" dur="750" fill="hold"/>
                                        <p:tgtEl>
                                          <p:spTgt spid="8"/>
                                        </p:tgtEl>
                                        <p:attrNameLst>
                                          <p:attrName>ppt_w</p:attrName>
                                        </p:attrNameLst>
                                      </p:cBhvr>
                                      <p:tavLst>
                                        <p:tav tm="0">
                                          <p:val>
                                            <p:strVal val="4/3*#ppt_w"/>
                                          </p:val>
                                        </p:tav>
                                        <p:tav tm="100000">
                                          <p:val>
                                            <p:strVal val="#ppt_w"/>
                                          </p:val>
                                        </p:tav>
                                      </p:tavLst>
                                    </p:anim>
                                    <p:anim calcmode="lin" valueType="num">
                                      <p:cBhvr>
                                        <p:cTn id="22" dur="750" fill="hold"/>
                                        <p:tgtEl>
                                          <p:spTgt spid="8"/>
                                        </p:tgtEl>
                                        <p:attrNameLst>
                                          <p:attrName>ppt_h</p:attrName>
                                        </p:attrNameLst>
                                      </p:cBhvr>
                                      <p:tavLst>
                                        <p:tav tm="0">
                                          <p:val>
                                            <p:strVal val="4/3*#ppt_h"/>
                                          </p:val>
                                        </p:tav>
                                        <p:tav tm="100000">
                                          <p:val>
                                            <p:strVal val="#ppt_h"/>
                                          </p:val>
                                        </p:tav>
                                      </p:tavLst>
                                    </p:anim>
                                  </p:childTnLst>
                                </p:cTn>
                              </p:par>
                              <p:par>
                                <p:cTn id="23" presetID="0" presetClass="path" presetSubtype="0" repeatCount="indefinite" accel="12500" decel="86000" fill="hold" grpId="0" nodeType="withEffect">
                                  <p:stCondLst>
                                    <p:cond delay="2000"/>
                                  </p:stCondLst>
                                  <p:childTnLst>
                                    <p:animMotion origin="layout" path="M 4.16667E-6 2.22222E-6 L 4.16667E-6 0.00023 C -0.00026 -0.00972 -0.00052 -0.01922 -0.00092 -0.02871 C -0.00144 -0.04074 -0.00209 -0.0507 -0.00274 -0.0625 C -0.00248 -0.09005 -0.00248 -0.11783 -0.00183 -0.14537 C -0.00183 -0.14769 -0.00118 -0.14977 -0.00092 -0.15209 C -0.00052 -0.15602 -0.00039 -0.15996 4.16667E-6 -0.16389 C 0.00026 -0.16551 0.00078 -0.16713 0.00104 -0.16898 C 0.00351 -0.18519 0.0013 -0.17824 0.00481 -0.1875 C 0.00625 -0.19769 0.00533 -0.1919 0.00768 -0.2044 C 0.00794 -0.20602 0.00846 -0.20764 0.00859 -0.20949 C 0.00989 -0.2213 0.00898 -0.21505 0.01145 -0.22801 C 0.01171 -0.22963 0.01198 -0.23148 0.01237 -0.2331 C 0.01302 -0.23519 0.0138 -0.2375 0.01432 -0.23982 C 0.01536 -0.24468 0.01562 -0.25185 0.01614 -0.25672 C 0.01731 -0.26551 0.01705 -0.2581 0.01901 -0.26852 C 0.01992 -0.27292 0.02018 -0.27755 0.02096 -0.28218 L 0.02382 -0.29722 C 0.02408 -0.29884 0.02448 -0.30047 0.02474 -0.30232 C 0.02513 -0.3044 0.02539 -0.30672 0.02565 -0.30903 C 0.02604 -0.31227 0.02617 -0.31574 0.02669 -0.31922 C 0.02682 -0.32084 0.02734 -0.32246 0.0276 -0.32408 C 0.02799 -0.32639 0.02812 -0.32871 0.02851 -0.33102 C 0.02903 -0.3338 0.02994 -0.33681 0.03046 -0.33935 C 0.03086 -0.34167 0.03099 -0.34398 0.03138 -0.34607 C 0.03203 -0.34954 0.03268 -0.35278 0.03333 -0.35625 L 0.03424 -0.36158 C 0.03463 -0.36736 0.03502 -0.37963 0.03619 -0.38658 C 0.03658 -0.38959 0.03737 -0.39213 0.03802 -0.39514 C 0.03841 -0.40023 0.03906 -0.40509 0.03906 -0.41019 C 0.03906 -0.47871 0.04062 -0.46134 0.03711 -0.49306 C 0.03671 -0.50023 0.03658 -0.50764 0.03619 -0.51505 C 0.0358 -0.51922 0.03489 -0.52246 0.03424 -0.52639 C 0.03385 -0.52871 0.03359 -0.53102 0.03333 -0.53334 C 0.03294 -0.53634 0.03294 -0.53912 0.03229 -0.54167 C 0.0319 -0.54375 0.03112 -0.54537 0.03046 -0.54722 C 0.02812 -0.56366 0.03125 -0.5463 0.0276 -0.55718 C 0.02708 -0.55834 0.02708 -0.56042 0.02669 -0.56204 C 0.02421 -0.57246 0.02552 -0.56551 0.02291 -0.57408 C 0.02213 -0.57616 0.02161 -0.57847 0.02096 -0.58079 C 0.02044 -0.58241 0.01966 -0.58403 0.01901 -0.58588 C 0.01836 -0.58797 0.01796 -0.59051 0.01718 -0.59259 C 0.01601 -0.59514 0.01458 -0.59676 0.01341 -0.59931 C 0.01263 -0.60093 0.01198 -0.60255 0.01145 -0.6044 C 0.0108 -0.60648 0.01041 -0.60926 0.0095 -0.61111 C 0.00846 -0.6132 0.00703 -0.61435 0.00573 -0.61621 C 0.00507 -0.61713 0.00442 -0.61852 0.0039 -0.61945 C 0.00117 -0.6338 0.00494 -0.61644 0.00104 -0.62801 C -0.00209 -0.63704 0.00286 -0.62963 -0.00274 -0.63634 C -0.00313 -0.6382 -0.00326 -0.63982 -0.00378 -0.64097 C -0.00469 -0.64398 -0.00717 -0.64653 -0.00847 -0.64792 C -0.00886 -0.64977 -0.00899 -0.65162 -0.00951 -0.65301 C -0.0099 -0.6544 -0.0112 -0.65486 -0.01133 -0.65648 C -0.0125 -0.66945 -0.01224 -0.68959 -0.01224 -0.70371 L -0.00274 -0.74769 " pathEditMode="relative" rAng="0" ptsTypes="AAAAAAAAAAAAAAAAAAAAAAAAAAAAAAAAAAAAAAAAAAAAAAAAAAAAAAA">
                                      <p:cBhvr>
                                        <p:cTn id="24" dur="4000" fill="hold"/>
                                        <p:tgtEl>
                                          <p:spTgt spid="5"/>
                                        </p:tgtEl>
                                        <p:attrNameLst>
                                          <p:attrName>ppt_x</p:attrName>
                                          <p:attrName>ppt_y</p:attrName>
                                        </p:attrNameLst>
                                      </p:cBhvr>
                                      <p:rCtr x="1341" y="-37384"/>
                                    </p:animMotion>
                                  </p:childTnLst>
                                </p:cTn>
                              </p:par>
                              <p:par>
                                <p:cTn id="25" presetID="0" presetClass="path" presetSubtype="0" repeatCount="indefinite" accel="12500" decel="86000" fill="hold" grpId="0" nodeType="withEffect">
                                  <p:stCondLst>
                                    <p:cond delay="2000"/>
                                  </p:stCondLst>
                                  <p:childTnLst>
                                    <p:animMotion origin="layout" path="M -4.16667E-6 -4.81481E-6 L -4.16667E-6 0.00024 C -0.00026 -0.00972 -0.00052 -0.01921 -0.00091 -0.0287 C -0.00143 -0.04074 -0.00208 -0.05069 -0.00273 -0.0625 C -0.00247 -0.09004 -0.00247 -0.11782 -0.00182 -0.14537 C -0.00182 -0.14768 -0.00117 -0.14976 -0.00091 -0.15208 C -0.00052 -0.15601 -0.00039 -0.15995 -4.16667E-6 -0.16388 C 0.00026 -0.1655 0.00079 -0.16712 0.00105 -0.16898 C 0.00352 -0.18518 0.00131 -0.17824 0.00482 -0.1875 C 0.00625 -0.19768 0.00534 -0.19189 0.00769 -0.20439 C 0.00795 -0.20601 0.00847 -0.20763 0.0086 -0.20949 C 0.0099 -0.22129 0.00899 -0.21504 0.01146 -0.228 C 0.01172 -0.22962 0.01198 -0.23148 0.01237 -0.2331 C 0.01303 -0.23518 0.01381 -0.2375 0.01433 -0.23981 C 0.01537 -0.24467 0.01563 -0.25185 0.01615 -0.25671 C 0.01732 -0.2655 0.01706 -0.2581 0.01901 -0.26851 C 0.01993 -0.27291 0.02019 -0.27754 0.02097 -0.28217 L 0.02383 -0.29722 C 0.02409 -0.29884 0.02448 -0.30046 0.02474 -0.30231 C 0.02513 -0.30439 0.02539 -0.30671 0.02566 -0.30902 C 0.02605 -0.31226 0.02618 -0.31574 0.0267 -0.31921 C 0.02683 -0.32083 0.02735 -0.32245 0.02761 -0.32407 C 0.028 -0.32638 0.02813 -0.3287 0.02852 -0.33101 C 0.02904 -0.33379 0.02995 -0.3368 0.03047 -0.33935 C 0.03086 -0.34166 0.03099 -0.34398 0.03138 -0.34606 C 0.03204 -0.34953 0.03269 -0.35277 0.03334 -0.35625 L 0.03425 -0.36157 C 0.03464 -0.36736 0.03503 -0.37962 0.0362 -0.38657 C 0.03659 -0.38958 0.03737 -0.39212 0.03803 -0.39513 C 0.03842 -0.40023 0.03907 -0.40509 0.03907 -0.41018 C 0.03907 -0.4787 0.04063 -0.46134 0.03711 -0.49305 C 0.03672 -0.50023 0.03659 -0.50763 0.0362 -0.51481 C 0.03581 -0.51921 0.0349 -0.52245 0.03425 -0.52638 C 0.03386 -0.5287 0.0336 -0.53101 0.03334 -0.53333 C 0.03295 -0.53634 0.03295 -0.53912 0.0323 -0.54166 C 0.03191 -0.54375 0.03112 -0.54537 0.03047 -0.54699 C 0.02813 -0.56365 0.03125 -0.54629 0.02761 -0.55717 C 0.02709 -0.55833 0.02709 -0.56041 0.0267 -0.56203 C 0.02422 -0.57245 0.02553 -0.5655 0.02292 -0.57407 C 0.02214 -0.57615 0.02162 -0.57847 0.02097 -0.58078 C 0.02045 -0.5824 0.01967 -0.58402 0.01901 -0.58587 C 0.01836 -0.58796 0.01797 -0.5905 0.01719 -0.59259 C 0.01602 -0.59513 0.01459 -0.59675 0.01342 -0.5993 C 0.01263 -0.60092 0.01198 -0.60254 0.01146 -0.60439 C 0.01081 -0.60648 0.01042 -0.60925 0.00951 -0.61111 C 0.00847 -0.61319 0.00704 -0.61435 0.00573 -0.6162 C 0.00508 -0.61712 0.00443 -0.61851 0.00391 -0.61944 C 0.00118 -0.63379 0.00495 -0.61643 0.00105 -0.628 C -0.00208 -0.63703 0.00287 -0.62962 -0.00273 -0.63634 C -0.00312 -0.63819 -0.00325 -0.63981 -0.00377 -0.6412 C -0.00468 -0.64398 -0.00716 -0.64652 -0.00846 -0.64791 C -0.00885 -0.64976 -0.00898 -0.65162 -0.0095 -0.653 C -0.00989 -0.65439 -0.01119 -0.65486 -0.01132 -0.65648 C -0.0125 -0.66944 -0.01224 -0.68958 -0.01224 -0.7037 L -0.00273 -0.74768 " pathEditMode="relative" rAng="0" ptsTypes="AAAAAAAAAAAAAAAAAAAAAAAAAAAAAAAAAAAAAAAAAAAAAAAAAAAAAAA">
                                      <p:cBhvr>
                                        <p:cTn id="26" dur="4000" fill="hold"/>
                                        <p:tgtEl>
                                          <p:spTgt spid="6"/>
                                        </p:tgtEl>
                                        <p:attrNameLst>
                                          <p:attrName>ppt_x</p:attrName>
                                          <p:attrName>ppt_y</p:attrName>
                                        </p:attrNameLst>
                                      </p:cBhvr>
                                      <p:rCtr x="1341" y="-37384"/>
                                    </p:animMotion>
                                  </p:childTnLst>
                                </p:cTn>
                              </p:par>
                              <p:par>
                                <p:cTn id="27" presetID="0" presetClass="path" presetSubtype="0" repeatCount="indefinite" accel="12500" decel="86000" fill="hold" grpId="0" nodeType="withEffect">
                                  <p:stCondLst>
                                    <p:cond delay="2000"/>
                                  </p:stCondLst>
                                  <p:childTnLst>
                                    <p:animMotion origin="layout" path="M -3.95833E-6 -4.81481E-6 L -3.95833E-6 0.00024 C -0.00026 -0.00972 -0.00052 -0.01921 -0.00091 -0.0287 C -0.00143 -0.04074 -0.00208 -0.05069 -0.00273 -0.0625 C -0.00247 -0.09004 -0.00247 -0.11782 -0.00182 -0.14537 C -0.00182 -0.14768 -0.00117 -0.14976 -0.00091 -0.15208 C -0.00052 -0.15601 -0.00039 -0.15995 -3.95833E-6 -0.16388 C 0.00026 -0.1655 0.00079 -0.16712 0.00105 -0.16898 C 0.00352 -0.18518 0.00131 -0.17824 0.00482 -0.1875 C 0.00625 -0.19768 0.00534 -0.19189 0.00769 -0.20439 C 0.00795 -0.20601 0.00847 -0.20763 0.0086 -0.20949 C 0.0099 -0.22129 0.00899 -0.21504 0.01146 -0.228 C 0.01172 -0.22962 0.01198 -0.23148 0.01237 -0.2331 C 0.01302 -0.23518 0.01381 -0.2375 0.01433 -0.23981 C 0.01537 -0.24467 0.01563 -0.25185 0.01615 -0.25671 C 0.01732 -0.2655 0.01706 -0.2581 0.01901 -0.26851 C 0.01993 -0.27291 0.02019 -0.27754 0.02097 -0.28217 L 0.02383 -0.29722 C 0.02409 -0.29884 0.02448 -0.30046 0.02474 -0.30231 C 0.02513 -0.30439 0.02539 -0.30671 0.02566 -0.30902 C 0.02605 -0.31226 0.02618 -0.31574 0.0267 -0.31921 C 0.02683 -0.32083 0.02735 -0.32245 0.02761 -0.32407 C 0.028 -0.32638 0.02813 -0.3287 0.02852 -0.33101 C 0.02904 -0.33379 0.02995 -0.3368 0.03047 -0.33935 C 0.03086 -0.34166 0.03099 -0.34398 0.03138 -0.34606 C 0.03204 -0.34953 0.03269 -0.35277 0.03334 -0.35625 L 0.03425 -0.36157 C 0.03464 -0.36736 0.03503 -0.37962 0.0362 -0.38657 C 0.03659 -0.38958 0.03737 -0.39212 0.03802 -0.39513 C 0.03842 -0.40023 0.03907 -0.40509 0.03907 -0.41018 C 0.03907 -0.4787 0.04063 -0.46134 0.03711 -0.49305 C 0.03672 -0.50023 0.03659 -0.50763 0.0362 -0.51504 C 0.03581 -0.51921 0.0349 -0.52245 0.03425 -0.52638 C 0.03386 -0.5287 0.0336 -0.53101 0.03334 -0.53333 C 0.03295 -0.53634 0.03295 -0.53912 0.0323 -0.54166 C 0.03191 -0.54375 0.03112 -0.54537 0.03047 -0.54722 C 0.02813 -0.56365 0.03125 -0.54629 0.02761 -0.55717 C 0.02709 -0.55833 0.02709 -0.56041 0.0267 -0.56203 C 0.02422 -0.57245 0.02552 -0.5655 0.02292 -0.57407 C 0.02214 -0.57615 0.02162 -0.57847 0.02097 -0.58078 C 0.02045 -0.5824 0.01967 -0.58402 0.01901 -0.58587 C 0.01836 -0.58796 0.01797 -0.5905 0.01719 -0.59259 C 0.01602 -0.59513 0.01459 -0.59675 0.01342 -0.5993 C 0.01263 -0.60092 0.01198 -0.60254 0.01146 -0.60439 C 0.01081 -0.60648 0.01042 -0.60925 0.00951 -0.61111 C 0.00847 -0.61319 0.00704 -0.61435 0.00573 -0.6162 C 0.00508 -0.61712 0.00443 -0.61851 0.00391 -0.61944 C 0.00118 -0.63379 0.00495 -0.61643 0.00105 -0.628 C -0.00208 -0.63703 0.00287 -0.62962 -0.00273 -0.63634 C -0.00312 -0.63819 -0.00325 -0.63981 -0.00377 -0.64097 C -0.00468 -0.64398 -0.00716 -0.64652 -0.00846 -0.64791 C -0.00885 -0.64976 -0.00898 -0.65162 -0.0095 -0.653 C -0.00989 -0.65439 -0.01119 -0.65486 -0.01132 -0.65648 C -0.0125 -0.66944 -0.01224 -0.68958 -0.01224 -0.7037 L -0.00273 -0.74768 " pathEditMode="relative" rAng="0" ptsTypes="AAAAAAAAAAAAAAAAAAAAAAAAAAAAAAAAAAAAAAAAAAAAAAAAAAAAAAA">
                                      <p:cBhvr>
                                        <p:cTn id="28" dur="4000" fill="hold"/>
                                        <p:tgtEl>
                                          <p:spTgt spid="7"/>
                                        </p:tgtEl>
                                        <p:attrNameLst>
                                          <p:attrName>ppt_x</p:attrName>
                                          <p:attrName>ppt_y</p:attrName>
                                        </p:attrNameLst>
                                      </p:cBhvr>
                                      <p:rCtr x="1341" y="-37384"/>
                                    </p:animMotion>
                                  </p:childTnLst>
                                </p:cTn>
                              </p:par>
                              <p:par>
                                <p:cTn id="29" presetID="53" presetClass="entr" presetSubtype="16" fill="hold" grpId="0" nodeType="withEffect">
                                  <p:stCondLst>
                                    <p:cond delay="1500"/>
                                  </p:stCondLst>
                                  <p:childTnLst>
                                    <p:set>
                                      <p:cBhvr>
                                        <p:cTn id="30" dur="1" fill="hold">
                                          <p:stCondLst>
                                            <p:cond delay="0"/>
                                          </p:stCondLst>
                                        </p:cTn>
                                        <p:tgtEl>
                                          <p:spTgt spid="11"/>
                                        </p:tgtEl>
                                        <p:attrNameLst>
                                          <p:attrName>style.visibility</p:attrName>
                                        </p:attrNameLst>
                                      </p:cBhvr>
                                      <p:to>
                                        <p:strVal val="visible"/>
                                      </p:to>
                                    </p:set>
                                    <p:anim calcmode="lin" valueType="num">
                                      <p:cBhvr>
                                        <p:cTn id="31" dur="750" fill="hold"/>
                                        <p:tgtEl>
                                          <p:spTgt spid="11"/>
                                        </p:tgtEl>
                                        <p:attrNameLst>
                                          <p:attrName>ppt_w</p:attrName>
                                        </p:attrNameLst>
                                      </p:cBhvr>
                                      <p:tavLst>
                                        <p:tav tm="0">
                                          <p:val>
                                            <p:fltVal val="0"/>
                                          </p:val>
                                        </p:tav>
                                        <p:tav tm="100000">
                                          <p:val>
                                            <p:strVal val="#ppt_w"/>
                                          </p:val>
                                        </p:tav>
                                      </p:tavLst>
                                    </p:anim>
                                    <p:anim calcmode="lin" valueType="num">
                                      <p:cBhvr>
                                        <p:cTn id="32" dur="750" fill="hold"/>
                                        <p:tgtEl>
                                          <p:spTgt spid="11"/>
                                        </p:tgtEl>
                                        <p:attrNameLst>
                                          <p:attrName>ppt_h</p:attrName>
                                        </p:attrNameLst>
                                      </p:cBhvr>
                                      <p:tavLst>
                                        <p:tav tm="0">
                                          <p:val>
                                            <p:fltVal val="0"/>
                                          </p:val>
                                        </p:tav>
                                        <p:tav tm="100000">
                                          <p:val>
                                            <p:strVal val="#ppt_h"/>
                                          </p:val>
                                        </p:tav>
                                      </p:tavLst>
                                    </p:anim>
                                    <p:animEffect transition="in" filter="fade">
                                      <p:cBhvr>
                                        <p:cTn id="33" dur="750"/>
                                        <p:tgtEl>
                                          <p:spTgt spid="11"/>
                                        </p:tgtEl>
                                      </p:cBhvr>
                                    </p:animEffect>
                                  </p:childTnLst>
                                </p:cTn>
                              </p:par>
                              <p:par>
                                <p:cTn id="34" presetID="22" presetClass="entr" presetSubtype="8" fill="hold" grpId="0" nodeType="withEffect">
                                  <p:stCondLst>
                                    <p:cond delay="2000"/>
                                  </p:stCondLst>
                                  <p:childTnLst>
                                    <p:set>
                                      <p:cBhvr>
                                        <p:cTn id="35" dur="1" fill="hold">
                                          <p:stCondLst>
                                            <p:cond delay="0"/>
                                          </p:stCondLst>
                                        </p:cTn>
                                        <p:tgtEl>
                                          <p:spTgt spid="10"/>
                                        </p:tgtEl>
                                        <p:attrNameLst>
                                          <p:attrName>style.visibility</p:attrName>
                                        </p:attrNameLst>
                                      </p:cBhvr>
                                      <p:to>
                                        <p:strVal val="visible"/>
                                      </p:to>
                                    </p:set>
                                    <p:animEffect transition="in" filter="wipe(left)">
                                      <p:cBhvr>
                                        <p:cTn id="3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P spid="6" grpId="0" animBg="1"/>
      <p:bldP spid="7" grpId="0" animBg="1"/>
      <p:bldP spid="8" grpId="0"/>
      <p:bldP spid="10"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063554" y="4437115"/>
            <a:ext cx="8607439" cy="16927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模板下载：</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2"/>
              </a:rPr>
              <a:t>www.1ppt.com/moban/</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行业</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3"/>
              </a:rPr>
              <a:t>www.1ppt.com/hangye/</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节日</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4"/>
              </a:rPr>
              <a:t>www.1ppt.com/jieri/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素材下载：</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5"/>
              </a:rPr>
              <a:t>www.1ppt.com/sucai/</a:t>
            </a:r>
            <a:endParaRPr lang="en-US" altLang="zh-CN" sz="1100" dirty="0">
              <a:solidFill>
                <a:srgbClr val="EEECE1">
                  <a:lumMod val="25000"/>
                </a:srgbClr>
              </a:solidFill>
              <a:latin typeface="微软雅黑" panose="020B0503020204020204" pitchFamily="34" charset="-122"/>
              <a:ea typeface="微软雅黑" panose="020B0503020204020204" pitchFamily="34" charset="-122"/>
            </a:endParaRPr>
          </a:p>
          <a:p>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背景图片：</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6"/>
              </a:rPr>
              <a:t>www.1ppt.com/beijing/</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图表下载：</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7"/>
              </a:rPr>
              <a:t>www.1ppt.com/tubiao/</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优秀</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下载：</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8"/>
              </a:rPr>
              <a:t>www.1ppt.com/xiazai/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教程</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9"/>
              </a:rPr>
              <a:t>www.1ppt.com/powerpoint</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9"/>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en-US" altLang="zh-CN" sz="1100" dirty="0">
                <a:solidFill>
                  <a:srgbClr val="EEECE1">
                    <a:lumMod val="25000"/>
                  </a:srgbClr>
                </a:solidFill>
                <a:latin typeface="微软雅黑" panose="020B0503020204020204" pitchFamily="34" charset="-122"/>
                <a:ea typeface="微软雅黑" panose="020B0503020204020204" pitchFamily="34" charset="-122"/>
              </a:rPr>
              <a:t>Word</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教程</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0"/>
              </a:rPr>
              <a:t>www.1ppt.com/word</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0"/>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Excel</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教程</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1"/>
              </a:rPr>
              <a:t>www.1ppt.com/excel</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1"/>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资料</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2"/>
              </a:rPr>
              <a:t>www.1ppt.com/ziliao/</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课件下载：</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3"/>
              </a:rPr>
              <a:t>www.1ppt.com/kejian/</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endParaRPr lang="en-US" altLang="zh-CN" sz="1100" dirty="0">
              <a:solidFill>
                <a:srgbClr val="EEECE1">
                  <a:lumMod val="25000"/>
                </a:srgbClr>
              </a:solidFill>
              <a:latin typeface="微软雅黑" panose="020B0503020204020204" pitchFamily="34" charset="-122"/>
              <a:ea typeface="微软雅黑" panose="020B0503020204020204" pitchFamily="34" charset="-122"/>
            </a:endParaRP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范文下载</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4"/>
              </a:rPr>
              <a:t>www.1ppt.com/fanwen</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4"/>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试卷</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5"/>
              </a:rPr>
              <a:t>www.1ppt.com/shiti/</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endParaRPr lang="en-US" altLang="zh-CN" sz="1100" dirty="0">
              <a:solidFill>
                <a:srgbClr val="EEECE1">
                  <a:lumMod val="25000"/>
                </a:srgbClr>
              </a:solidFill>
              <a:latin typeface="微软雅黑" panose="020B0503020204020204" pitchFamily="34" charset="-122"/>
              <a:ea typeface="微软雅黑" panose="020B0503020204020204" pitchFamily="34" charset="-122"/>
            </a:endParaRP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教案</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6"/>
              </a:rPr>
              <a:t>www.1ppt.com/jiaoan/</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字</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体下载：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7"/>
              </a:rPr>
              <a:t>www.1ppt.com/ziti/</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endParaRPr lang="zh-CN" altLang="en-US" sz="1100" dirty="0">
              <a:solidFill>
                <a:srgbClr val="EEECE1">
                  <a:lumMod val="25000"/>
                </a:srgbClr>
              </a:solidFill>
              <a:latin typeface="微软雅黑" panose="020B0503020204020204" pitchFamily="34" charset="-122"/>
              <a:ea typeface="微软雅黑" panose="020B0503020204020204" pitchFamily="34" charset="-122"/>
            </a:endParaRPr>
          </a:p>
        </p:txBody>
      </p:sp>
      <p:sp>
        <p:nvSpPr>
          <p:cNvPr id="3" name="Rectangle 17"/>
          <p:cNvSpPr>
            <a:spLocks noChangeArrowheads="1"/>
          </p:cNvSpPr>
          <p:nvPr/>
        </p:nvSpPr>
        <p:spPr bwMode="gray">
          <a:xfrm>
            <a:off x="0" y="2998275"/>
            <a:ext cx="12192000" cy="1366829"/>
          </a:xfrm>
          <a:prstGeom prst="rect">
            <a:avLst/>
          </a:prstGeom>
          <a:solidFill>
            <a:schemeClr val="tx2">
              <a:lumMod val="75000"/>
            </a:schemeClr>
          </a:solidFill>
          <a:ln w="9525">
            <a:noFill/>
            <a:miter lim="800000"/>
            <a:headEnd/>
            <a:tailEnd/>
          </a:ln>
        </p:spPr>
        <p:txBody>
          <a:bodyPr wrap="none" anchor="ctr"/>
          <a:lstStyle/>
          <a:p>
            <a:pPr>
              <a:defRPr/>
            </a:pPr>
            <a:endParaRPr lang="zh-CN" altLang="en-US" kern="0" dirty="0">
              <a:solidFill>
                <a:srgbClr val="005397"/>
              </a:solidFill>
              <a:latin typeface="Arial"/>
              <a:ea typeface="微软雅黑"/>
            </a:endParaRPr>
          </a:p>
        </p:txBody>
      </p:sp>
      <p:pic>
        <p:nvPicPr>
          <p:cNvPr id="10" name="图片 9"/>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094403" y="315180"/>
            <a:ext cx="10282184" cy="2681772"/>
          </a:xfrm>
          <a:prstGeom prst="rect">
            <a:avLst/>
          </a:prstGeom>
          <a:noFill/>
          <a:ln>
            <a:noFill/>
          </a:ln>
        </p:spPr>
      </p:pic>
      <p:sp>
        <p:nvSpPr>
          <p:cNvPr id="15" name="Rectangle 3"/>
          <p:cNvSpPr>
            <a:spLocks noChangeArrowheads="1"/>
          </p:cNvSpPr>
          <p:nvPr/>
        </p:nvSpPr>
        <p:spPr bwMode="auto">
          <a:xfrm>
            <a:off x="624419" y="3097348"/>
            <a:ext cx="5471583" cy="1618679"/>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smtClean="0">
                <a:solidFill>
                  <a:prstClr val="white"/>
                </a:solidFill>
                <a:latin typeface="微软雅黑" pitchFamily="34" charset="-122"/>
                <a:ea typeface="微软雅黑" pitchFamily="34" charset="-122"/>
              </a:rPr>
              <a:t>可以在下列情况使用</a:t>
            </a:r>
            <a:endParaRPr lang="zh-CN" altLang="en-US" sz="1200" kern="0" dirty="0" smtClean="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smtClean="0">
                <a:solidFill>
                  <a:prstClr val="white"/>
                </a:solidFill>
                <a:latin typeface="微软雅黑" pitchFamily="34" charset="-122"/>
                <a:ea typeface="微软雅黑" pitchFamily="34" charset="-122"/>
              </a:rPr>
              <a:t>不限次数的用于您个人</a:t>
            </a:r>
            <a:r>
              <a:rPr lang="en-US" altLang="zh-CN" sz="1200" kern="0" dirty="0" smtClean="0">
                <a:solidFill>
                  <a:prstClr val="white"/>
                </a:solidFill>
                <a:latin typeface="微软雅黑" pitchFamily="34" charset="-122"/>
                <a:ea typeface="微软雅黑" pitchFamily="34" charset="-122"/>
              </a:rPr>
              <a:t>/</a:t>
            </a:r>
            <a:r>
              <a:rPr lang="zh-CN" altLang="en-US" sz="1200" kern="0" dirty="0" smtClean="0">
                <a:solidFill>
                  <a:prstClr val="white"/>
                </a:solidFill>
                <a:latin typeface="微软雅黑" pitchFamily="34" charset="-122"/>
                <a:ea typeface="微软雅黑" pitchFamily="34" charset="-122"/>
              </a:rPr>
              <a:t>公司、企业的商业演示。</a:t>
            </a:r>
          </a:p>
          <a:p>
            <a:pPr>
              <a:lnSpc>
                <a:spcPct val="150000"/>
              </a:lnSpc>
              <a:buClr>
                <a:srgbClr val="5B8CC1"/>
              </a:buClr>
              <a:buFont typeface="Wingdings" pitchFamily="2" charset="2"/>
              <a:buChar char="n"/>
              <a:defRPr/>
            </a:pPr>
            <a:r>
              <a:rPr lang="zh-CN" altLang="en-US" sz="1200" kern="0" dirty="0" smtClean="0">
                <a:solidFill>
                  <a:prstClr val="white"/>
                </a:solidFill>
                <a:latin typeface="微软雅黑" pitchFamily="34" charset="-122"/>
                <a:ea typeface="微软雅黑" pitchFamily="34" charset="-122"/>
              </a:rPr>
              <a:t>拷贝模板中的内容用于其它幻灯片母版中使用。</a:t>
            </a:r>
          </a:p>
        </p:txBody>
      </p:sp>
      <p:sp>
        <p:nvSpPr>
          <p:cNvPr id="16" name="Rectangle 4"/>
          <p:cNvSpPr>
            <a:spLocks noChangeArrowheads="1"/>
          </p:cNvSpPr>
          <p:nvPr/>
        </p:nvSpPr>
        <p:spPr bwMode="auto">
          <a:xfrm>
            <a:off x="6096000" y="3097348"/>
            <a:ext cx="5471584" cy="154667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smtClean="0">
                <a:solidFill>
                  <a:prstClr val="white"/>
                </a:solidFill>
                <a:latin typeface="微软雅黑" pitchFamily="34" charset="-122"/>
                <a:ea typeface="微软雅黑" pitchFamily="34" charset="-122"/>
              </a:rPr>
              <a:t>不可以在以下情况使用</a:t>
            </a:r>
            <a:endParaRPr lang="zh-CN" altLang="en-US" sz="1050" b="1" kern="0" dirty="0" smtClean="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smtClean="0">
                <a:solidFill>
                  <a:prstClr val="white"/>
                </a:solidFill>
                <a:latin typeface="微软雅黑" pitchFamily="34" charset="-122"/>
                <a:ea typeface="微软雅黑" pitchFamily="34" charset="-122"/>
              </a:rPr>
              <a:t>用于任何形式的在线付费下载。</a:t>
            </a:r>
          </a:p>
          <a:p>
            <a:pPr>
              <a:lnSpc>
                <a:spcPct val="150000"/>
              </a:lnSpc>
              <a:buClr>
                <a:srgbClr val="5B8CC1"/>
              </a:buClr>
              <a:buFont typeface="Wingdings" pitchFamily="2" charset="2"/>
              <a:buChar char="n"/>
              <a:defRPr/>
            </a:pPr>
            <a:r>
              <a:rPr lang="zh-CN" altLang="en-US" sz="1200" kern="0" dirty="0" smtClean="0">
                <a:solidFill>
                  <a:prstClr val="white"/>
                </a:solidFill>
                <a:latin typeface="微软雅黑" pitchFamily="34" charset="-122"/>
                <a:ea typeface="微软雅黑" pitchFamily="34" charset="-122"/>
              </a:rPr>
              <a:t>收集整理我们发布的免费资源后，刻录光碟销售。</a:t>
            </a:r>
            <a:endParaRPr lang="zh-CN" altLang="en-GB" sz="1200" kern="0" dirty="0" smtClean="0">
              <a:solidFill>
                <a:prstClr val="white"/>
              </a:solidFill>
              <a:latin typeface="微软雅黑" pitchFamily="34" charset="-122"/>
              <a:ea typeface="微软雅黑" pitchFamily="34" charset="-122"/>
            </a:endParaRPr>
          </a:p>
        </p:txBody>
      </p:sp>
      <p:pic>
        <p:nvPicPr>
          <p:cNvPr id="17" name="Picture 10" descr="png-0644"/>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887756" y="3097345"/>
            <a:ext cx="524933"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1" descr="png-0652"/>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645336" y="3097345"/>
            <a:ext cx="524933"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522339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2" name="Shape 206"/>
          <p:cNvSpPr>
            <a:spLocks noChangeArrowheads="1"/>
          </p:cNvSpPr>
          <p:nvPr/>
        </p:nvSpPr>
        <p:spPr bwMode="auto">
          <a:xfrm>
            <a:off x="3029479" y="1856796"/>
            <a:ext cx="254000" cy="1318684"/>
          </a:xfrm>
          <a:custGeom>
            <a:avLst/>
            <a:gdLst>
              <a:gd name="T0" fmla="*/ 20231 w 21600"/>
              <a:gd name="T1" fmla="*/ 0 h 21600"/>
              <a:gd name="T2" fmla="*/ 0 w 21600"/>
              <a:gd name="T3" fmla="*/ 0 h 21600"/>
              <a:gd name="T4" fmla="*/ 0 w 21600"/>
              <a:gd name="T5" fmla="*/ 21600 h 21600"/>
              <a:gd name="T6" fmla="*/ 21600 w 21600"/>
              <a:gd name="T7" fmla="*/ 21600 h 21600"/>
            </a:gdLst>
            <a:ahLst/>
            <a:cxnLst>
              <a:cxn ang="0">
                <a:pos x="T0" y="T1"/>
              </a:cxn>
              <a:cxn ang="0">
                <a:pos x="T2" y="T3"/>
              </a:cxn>
              <a:cxn ang="0">
                <a:pos x="T4" y="T5"/>
              </a:cxn>
              <a:cxn ang="0">
                <a:pos x="T6" y="T7"/>
              </a:cxn>
            </a:cxnLst>
            <a:rect l="0" t="0" r="r" b="b"/>
            <a:pathLst>
              <a:path w="21600" h="21600">
                <a:moveTo>
                  <a:pt x="20231" y="0"/>
                </a:moveTo>
                <a:lnTo>
                  <a:pt x="0" y="0"/>
                </a:lnTo>
                <a:lnTo>
                  <a:pt x="0" y="21600"/>
                </a:lnTo>
                <a:lnTo>
                  <a:pt x="21600" y="21600"/>
                </a:lnTo>
              </a:path>
            </a:pathLst>
          </a:custGeom>
          <a:noFill/>
          <a:ln w="254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3" name="Shape 207"/>
          <p:cNvSpPr>
            <a:spLocks noChangeArrowheads="1"/>
          </p:cNvSpPr>
          <p:nvPr/>
        </p:nvSpPr>
        <p:spPr bwMode="auto">
          <a:xfrm rot="10800000">
            <a:off x="9133946" y="1856796"/>
            <a:ext cx="256116" cy="1318684"/>
          </a:xfrm>
          <a:custGeom>
            <a:avLst/>
            <a:gdLst>
              <a:gd name="T0" fmla="*/ 20231 w 21600"/>
              <a:gd name="T1" fmla="*/ 0 h 21600"/>
              <a:gd name="T2" fmla="*/ 0 w 21600"/>
              <a:gd name="T3" fmla="*/ 0 h 21600"/>
              <a:gd name="T4" fmla="*/ 0 w 21600"/>
              <a:gd name="T5" fmla="*/ 21600 h 21600"/>
              <a:gd name="T6" fmla="*/ 21600 w 21600"/>
              <a:gd name="T7" fmla="*/ 21600 h 21600"/>
            </a:gdLst>
            <a:ahLst/>
            <a:cxnLst>
              <a:cxn ang="0">
                <a:pos x="T0" y="T1"/>
              </a:cxn>
              <a:cxn ang="0">
                <a:pos x="T2" y="T3"/>
              </a:cxn>
              <a:cxn ang="0">
                <a:pos x="T4" y="T5"/>
              </a:cxn>
              <a:cxn ang="0">
                <a:pos x="T6" y="T7"/>
              </a:cxn>
            </a:cxnLst>
            <a:rect l="0" t="0" r="r" b="b"/>
            <a:pathLst>
              <a:path w="21600" h="21600">
                <a:moveTo>
                  <a:pt x="20231" y="0"/>
                </a:moveTo>
                <a:lnTo>
                  <a:pt x="0" y="0"/>
                </a:lnTo>
                <a:lnTo>
                  <a:pt x="0" y="21600"/>
                </a:lnTo>
                <a:lnTo>
                  <a:pt x="21600" y="21600"/>
                </a:lnTo>
              </a:path>
            </a:pathLst>
          </a:custGeom>
          <a:noFill/>
          <a:ln w="254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4" name="Shape 208"/>
          <p:cNvSpPr>
            <a:spLocks noChangeShapeType="1"/>
          </p:cNvSpPr>
          <p:nvPr/>
        </p:nvSpPr>
        <p:spPr bwMode="auto">
          <a:xfrm flipV="1">
            <a:off x="9758362" y="1937229"/>
            <a:ext cx="0" cy="1155700"/>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5" name="Shape 209"/>
          <p:cNvSpPr>
            <a:spLocks noChangeShapeType="1"/>
          </p:cNvSpPr>
          <p:nvPr/>
        </p:nvSpPr>
        <p:spPr bwMode="auto">
          <a:xfrm flipV="1">
            <a:off x="10126662" y="2085396"/>
            <a:ext cx="0" cy="861484"/>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6" name="Shape 210"/>
          <p:cNvSpPr>
            <a:spLocks noChangeShapeType="1"/>
          </p:cNvSpPr>
          <p:nvPr/>
        </p:nvSpPr>
        <p:spPr bwMode="auto">
          <a:xfrm flipV="1">
            <a:off x="2637895" y="1937229"/>
            <a:ext cx="0" cy="1155700"/>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7" name="Shape 211"/>
          <p:cNvSpPr>
            <a:spLocks noChangeShapeType="1"/>
          </p:cNvSpPr>
          <p:nvPr/>
        </p:nvSpPr>
        <p:spPr bwMode="auto">
          <a:xfrm flipV="1">
            <a:off x="2246312" y="2085396"/>
            <a:ext cx="0" cy="861484"/>
          </a:xfrm>
          <a:prstGeom prst="line">
            <a:avLst/>
          </a:prstGeom>
          <a:noFill/>
          <a:ln w="25400">
            <a:solidFill>
              <a:srgbClr val="FFFFFF"/>
            </a:solidFill>
            <a:miter lim="400000"/>
            <a:headEnd/>
            <a:tailEnd/>
          </a:ln>
          <a:extLst>
            <a:ext uri="{909E8E84-426E-40DD-AFC4-6F175D3DCCD1}">
              <a14:hiddenFill xmlns:a14="http://schemas.microsoft.com/office/drawing/2010/main">
                <a:noFill/>
              </a14:hiddenFill>
            </a:ext>
          </a:extLst>
        </p:spPr>
        <p:txBody>
          <a:bodyPr/>
          <a:lstStyle/>
          <a:p>
            <a:pPr eaLnBrk="0" hangingPunct="0"/>
            <a:endParaRPr lang="zh-CN" altLang="en-US" sz="2400"/>
          </a:p>
        </p:txBody>
      </p:sp>
      <p:sp>
        <p:nvSpPr>
          <p:cNvPr id="18" name="Shape 98"/>
          <p:cNvSpPr>
            <a:spLocks noChangeArrowheads="1"/>
          </p:cNvSpPr>
          <p:nvPr/>
        </p:nvSpPr>
        <p:spPr bwMode="auto">
          <a:xfrm>
            <a:off x="4798871" y="1097071"/>
            <a:ext cx="2667284" cy="2667282"/>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76200">
            <a:solidFill>
              <a:srgbClr val="FFFFFF"/>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19" name="Shape 99"/>
          <p:cNvSpPr>
            <a:spLocks noChangeArrowheads="1"/>
          </p:cNvSpPr>
          <p:nvPr/>
        </p:nvSpPr>
        <p:spPr bwMode="auto">
          <a:xfrm>
            <a:off x="4517796" y="815996"/>
            <a:ext cx="3229434" cy="3229432"/>
          </a:xfrm>
          <a:custGeom>
            <a:avLst/>
            <a:gdLst>
              <a:gd name="T0" fmla="*/ 16796 w 19679"/>
              <a:gd name="T1" fmla="*/ 2882 h 19679"/>
              <a:gd name="T2" fmla="*/ 16796 w 19679"/>
              <a:gd name="T3" fmla="*/ 16796 h 19679"/>
              <a:gd name="T4" fmla="*/ 2882 w 19679"/>
              <a:gd name="T5" fmla="*/ 16796 h 19679"/>
              <a:gd name="T6" fmla="*/ 2882 w 19679"/>
              <a:gd name="T7" fmla="*/ 2882 h 19679"/>
              <a:gd name="T8" fmla="*/ 16796 w 19679"/>
              <a:gd name="T9" fmla="*/ 2882 h 19679"/>
            </a:gdLst>
            <a:ahLst/>
            <a:cxnLst>
              <a:cxn ang="0">
                <a:pos x="T0" y="T1"/>
              </a:cxn>
              <a:cxn ang="0">
                <a:pos x="T2" y="T3"/>
              </a:cxn>
              <a:cxn ang="0">
                <a:pos x="T4" y="T5"/>
              </a:cxn>
              <a:cxn ang="0">
                <a:pos x="T6" y="T7"/>
              </a:cxn>
              <a:cxn ang="0">
                <a:pos x="T8" y="T9"/>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9525">
            <a:solidFill>
              <a:srgbClr val="FFFFFF">
                <a:alpha val="65097"/>
              </a:srgbClr>
            </a:solidFill>
            <a:miter lim="400000"/>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sz="2400"/>
          </a:p>
        </p:txBody>
      </p:sp>
      <p:sp>
        <p:nvSpPr>
          <p:cNvPr id="20" name="Shape 105"/>
          <p:cNvSpPr/>
          <p:nvPr/>
        </p:nvSpPr>
        <p:spPr bwMode="auto">
          <a:xfrm>
            <a:off x="5606727" y="1881591"/>
            <a:ext cx="1051570" cy="1417824"/>
          </a:xfrm>
          <a:prstGeom prst="rect">
            <a:avLst/>
          </a:prstGeom>
          <a:noFill/>
          <a:ln w="12700" cap="flat">
            <a:noFill/>
            <a:miter lim="400000"/>
          </a:ln>
          <a:effectLst/>
        </p:spPr>
        <p:txBody>
          <a:bodyPr wrap="none" lIns="25400" tIns="25400" rIns="25400" bIns="25400" anchor="ctr">
            <a:spAutoFit/>
          </a:bodyPr>
          <a:lstStyle/>
          <a:p>
            <a:pPr algn="ctr" defTabSz="412316">
              <a:lnSpc>
                <a:spcPct val="80000"/>
              </a:lnSpc>
              <a:defRPr/>
            </a:pPr>
            <a:r>
              <a:rPr lang="en-US" sz="11100" b="1" kern="0" cap="all" dirty="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rPr>
              <a:t>0</a:t>
            </a:r>
            <a:r>
              <a:rPr sz="11100" b="1" kern="0" cap="all" dirty="0">
                <a:solidFill>
                  <a:srgbClr val="FFFFFF"/>
                </a:solidFill>
                <a:effectLst>
                  <a:outerShdw blurRad="38100" dist="38100" dir="2700000" algn="tl">
                    <a:srgbClr val="000000">
                      <a:alpha val="43137"/>
                    </a:srgbClr>
                  </a:outerShdw>
                </a:effectLst>
                <a:latin typeface="Agency FB" panose="020B0503020202020204" pitchFamily="34" charset="0"/>
                <a:ea typeface="헤드라인A"/>
                <a:cs typeface="헤드라인A"/>
              </a:rPr>
              <a:t>1</a:t>
            </a:r>
          </a:p>
        </p:txBody>
      </p:sp>
      <p:sp>
        <p:nvSpPr>
          <p:cNvPr id="21" name="矩形 20"/>
          <p:cNvSpPr/>
          <p:nvPr/>
        </p:nvSpPr>
        <p:spPr>
          <a:xfrm>
            <a:off x="3731855" y="4269160"/>
            <a:ext cx="4801314" cy="1200329"/>
          </a:xfrm>
          <a:prstGeom prst="rect">
            <a:avLst/>
          </a:prstGeom>
          <a:noFill/>
        </p:spPr>
        <p:txBody>
          <a:bodyPr wrap="none" rtlCol="0">
            <a:spAutoFit/>
          </a:bodyPr>
          <a:lstStyle/>
          <a:p>
            <a:pPr algn="ctr"/>
            <a:r>
              <a:rPr lang="zh-CN" altLang="en-US" sz="7200" dirty="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rPr>
              <a:t>公司与团队</a:t>
            </a:r>
          </a:p>
        </p:txBody>
      </p:sp>
    </p:spTree>
    <p:extLst>
      <p:ext uri="{BB962C8B-B14F-4D97-AF65-F5344CB8AC3E}">
        <p14:creationId xmlns:p14="http://schemas.microsoft.com/office/powerpoint/2010/main" val="4011485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23" presetClass="entr" presetSubtype="528"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 calcmode="lin" valueType="num">
                                      <p:cBhvr>
                                        <p:cTn id="14" dur="500" fill="hold"/>
                                        <p:tgtEl>
                                          <p:spTgt spid="12"/>
                                        </p:tgtEl>
                                        <p:attrNameLst>
                                          <p:attrName>ppt_x</p:attrName>
                                        </p:attrNameLst>
                                      </p:cBhvr>
                                      <p:tavLst>
                                        <p:tav tm="0">
                                          <p:val>
                                            <p:fltVal val="0.5"/>
                                          </p:val>
                                        </p:tav>
                                        <p:tav tm="100000">
                                          <p:val>
                                            <p:strVal val="#ppt_x"/>
                                          </p:val>
                                        </p:tav>
                                      </p:tavLst>
                                    </p:anim>
                                    <p:anim calcmode="lin" valueType="num">
                                      <p:cBhvr>
                                        <p:cTn id="15" dur="500" fill="hold"/>
                                        <p:tgtEl>
                                          <p:spTgt spid="12"/>
                                        </p:tgtEl>
                                        <p:attrNameLst>
                                          <p:attrName>ppt_y</p:attrName>
                                        </p:attrNameLst>
                                      </p:cBhvr>
                                      <p:tavLst>
                                        <p:tav tm="0">
                                          <p:val>
                                            <p:fltVal val="0.5"/>
                                          </p:val>
                                        </p:tav>
                                        <p:tav tm="100000">
                                          <p:val>
                                            <p:strVal val="#ppt_y"/>
                                          </p:val>
                                        </p:tav>
                                      </p:tavLst>
                                    </p:anim>
                                  </p:childTnLst>
                                </p:cTn>
                              </p:par>
                              <p:par>
                                <p:cTn id="16" presetID="23" presetClass="entr" presetSubtype="528"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 calcmode="lin" valueType="num">
                                      <p:cBhvr>
                                        <p:cTn id="20" dur="500" fill="hold"/>
                                        <p:tgtEl>
                                          <p:spTgt spid="13"/>
                                        </p:tgtEl>
                                        <p:attrNameLst>
                                          <p:attrName>ppt_x</p:attrName>
                                        </p:attrNameLst>
                                      </p:cBhvr>
                                      <p:tavLst>
                                        <p:tav tm="0">
                                          <p:val>
                                            <p:fltVal val="0.5"/>
                                          </p:val>
                                        </p:tav>
                                        <p:tav tm="100000">
                                          <p:val>
                                            <p:strVal val="#ppt_x"/>
                                          </p:val>
                                        </p:tav>
                                      </p:tavLst>
                                    </p:anim>
                                    <p:anim calcmode="lin" valueType="num">
                                      <p:cBhvr>
                                        <p:cTn id="21" dur="500" fill="hold"/>
                                        <p:tgtEl>
                                          <p:spTgt spid="13"/>
                                        </p:tgtEl>
                                        <p:attrNameLst>
                                          <p:attrName>ppt_y</p:attrName>
                                        </p:attrNameLst>
                                      </p:cBhvr>
                                      <p:tavLst>
                                        <p:tav tm="0">
                                          <p:val>
                                            <p:fltVal val="0.5"/>
                                          </p:val>
                                        </p:tav>
                                        <p:tav tm="100000">
                                          <p:val>
                                            <p:strVal val="#ppt_y"/>
                                          </p:val>
                                        </p:tav>
                                      </p:tavLst>
                                    </p:anim>
                                  </p:childTnLst>
                                </p:cTn>
                              </p:par>
                              <p:par>
                                <p:cTn id="22" presetID="23" presetClass="entr" presetSubtype="528" fill="hold" grpId="0" nodeType="withEffect">
                                  <p:stCondLst>
                                    <p:cond delay="25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 calcmode="lin" valueType="num">
                                      <p:cBhvr>
                                        <p:cTn id="26" dur="500" fill="hold"/>
                                        <p:tgtEl>
                                          <p:spTgt spid="16"/>
                                        </p:tgtEl>
                                        <p:attrNameLst>
                                          <p:attrName>ppt_x</p:attrName>
                                        </p:attrNameLst>
                                      </p:cBhvr>
                                      <p:tavLst>
                                        <p:tav tm="0">
                                          <p:val>
                                            <p:fltVal val="0.5"/>
                                          </p:val>
                                        </p:tav>
                                        <p:tav tm="100000">
                                          <p:val>
                                            <p:strVal val="#ppt_x"/>
                                          </p:val>
                                        </p:tav>
                                      </p:tavLst>
                                    </p:anim>
                                    <p:anim calcmode="lin" valueType="num">
                                      <p:cBhvr>
                                        <p:cTn id="27" dur="500" fill="hold"/>
                                        <p:tgtEl>
                                          <p:spTgt spid="16"/>
                                        </p:tgtEl>
                                        <p:attrNameLst>
                                          <p:attrName>ppt_y</p:attrName>
                                        </p:attrNameLst>
                                      </p:cBhvr>
                                      <p:tavLst>
                                        <p:tav tm="0">
                                          <p:val>
                                            <p:fltVal val="0.5"/>
                                          </p:val>
                                        </p:tav>
                                        <p:tav tm="100000">
                                          <p:val>
                                            <p:strVal val="#ppt_y"/>
                                          </p:val>
                                        </p:tav>
                                      </p:tavLst>
                                    </p:anim>
                                  </p:childTnLst>
                                </p:cTn>
                              </p:par>
                              <p:par>
                                <p:cTn id="28" presetID="23" presetClass="entr" presetSubtype="528" fill="hold" grpId="0" nodeType="withEffect">
                                  <p:stCondLst>
                                    <p:cond delay="250"/>
                                  </p:stCondLst>
                                  <p:childTnLst>
                                    <p:set>
                                      <p:cBhvr>
                                        <p:cTn id="29" dur="1" fill="hold">
                                          <p:stCondLst>
                                            <p:cond delay="0"/>
                                          </p:stCondLst>
                                        </p:cTn>
                                        <p:tgtEl>
                                          <p:spTgt spid="14"/>
                                        </p:tgtEl>
                                        <p:attrNameLst>
                                          <p:attrName>style.visibility</p:attrName>
                                        </p:attrNameLst>
                                      </p:cBhvr>
                                      <p:to>
                                        <p:strVal val="visible"/>
                                      </p:to>
                                    </p:set>
                                    <p:anim calcmode="lin" valueType="num">
                                      <p:cBhvr>
                                        <p:cTn id="30" dur="500" fill="hold"/>
                                        <p:tgtEl>
                                          <p:spTgt spid="14"/>
                                        </p:tgtEl>
                                        <p:attrNameLst>
                                          <p:attrName>ppt_w</p:attrName>
                                        </p:attrNameLst>
                                      </p:cBhvr>
                                      <p:tavLst>
                                        <p:tav tm="0">
                                          <p:val>
                                            <p:fltVal val="0"/>
                                          </p:val>
                                        </p:tav>
                                        <p:tav tm="100000">
                                          <p:val>
                                            <p:strVal val="#ppt_w"/>
                                          </p:val>
                                        </p:tav>
                                      </p:tavLst>
                                    </p:anim>
                                    <p:anim calcmode="lin" valueType="num">
                                      <p:cBhvr>
                                        <p:cTn id="31" dur="500" fill="hold"/>
                                        <p:tgtEl>
                                          <p:spTgt spid="14"/>
                                        </p:tgtEl>
                                        <p:attrNameLst>
                                          <p:attrName>ppt_h</p:attrName>
                                        </p:attrNameLst>
                                      </p:cBhvr>
                                      <p:tavLst>
                                        <p:tav tm="0">
                                          <p:val>
                                            <p:fltVal val="0"/>
                                          </p:val>
                                        </p:tav>
                                        <p:tav tm="100000">
                                          <p:val>
                                            <p:strVal val="#ppt_h"/>
                                          </p:val>
                                        </p:tav>
                                      </p:tavLst>
                                    </p:anim>
                                    <p:anim calcmode="lin" valueType="num">
                                      <p:cBhvr>
                                        <p:cTn id="32" dur="500" fill="hold"/>
                                        <p:tgtEl>
                                          <p:spTgt spid="14"/>
                                        </p:tgtEl>
                                        <p:attrNameLst>
                                          <p:attrName>ppt_x</p:attrName>
                                        </p:attrNameLst>
                                      </p:cBhvr>
                                      <p:tavLst>
                                        <p:tav tm="0">
                                          <p:val>
                                            <p:fltVal val="0.5"/>
                                          </p:val>
                                        </p:tav>
                                        <p:tav tm="100000">
                                          <p:val>
                                            <p:strVal val="#ppt_x"/>
                                          </p:val>
                                        </p:tav>
                                      </p:tavLst>
                                    </p:anim>
                                    <p:anim calcmode="lin" valueType="num">
                                      <p:cBhvr>
                                        <p:cTn id="33" dur="500" fill="hold"/>
                                        <p:tgtEl>
                                          <p:spTgt spid="14"/>
                                        </p:tgtEl>
                                        <p:attrNameLst>
                                          <p:attrName>ppt_y</p:attrName>
                                        </p:attrNameLst>
                                      </p:cBhvr>
                                      <p:tavLst>
                                        <p:tav tm="0">
                                          <p:val>
                                            <p:fltVal val="0.5"/>
                                          </p:val>
                                        </p:tav>
                                        <p:tav tm="100000">
                                          <p:val>
                                            <p:strVal val="#ppt_y"/>
                                          </p:val>
                                        </p:tav>
                                      </p:tavLst>
                                    </p:anim>
                                  </p:childTnLst>
                                </p:cTn>
                              </p:par>
                              <p:par>
                                <p:cTn id="34" presetID="23" presetClass="entr" presetSubtype="528" fill="hold" grpId="0" nodeType="withEffect">
                                  <p:stCondLst>
                                    <p:cond delay="500"/>
                                  </p:stCondLst>
                                  <p:childTnLst>
                                    <p:set>
                                      <p:cBhvr>
                                        <p:cTn id="35" dur="1" fill="hold">
                                          <p:stCondLst>
                                            <p:cond delay="0"/>
                                          </p:stCondLst>
                                        </p:cTn>
                                        <p:tgtEl>
                                          <p:spTgt spid="17"/>
                                        </p:tgtEl>
                                        <p:attrNameLst>
                                          <p:attrName>style.visibility</p:attrName>
                                        </p:attrNameLst>
                                      </p:cBhvr>
                                      <p:to>
                                        <p:strVal val="visible"/>
                                      </p:to>
                                    </p:set>
                                    <p:anim calcmode="lin" valueType="num">
                                      <p:cBhvr>
                                        <p:cTn id="36" dur="500" fill="hold"/>
                                        <p:tgtEl>
                                          <p:spTgt spid="17"/>
                                        </p:tgtEl>
                                        <p:attrNameLst>
                                          <p:attrName>ppt_w</p:attrName>
                                        </p:attrNameLst>
                                      </p:cBhvr>
                                      <p:tavLst>
                                        <p:tav tm="0">
                                          <p:val>
                                            <p:fltVal val="0"/>
                                          </p:val>
                                        </p:tav>
                                        <p:tav tm="100000">
                                          <p:val>
                                            <p:strVal val="#ppt_w"/>
                                          </p:val>
                                        </p:tav>
                                      </p:tavLst>
                                    </p:anim>
                                    <p:anim calcmode="lin" valueType="num">
                                      <p:cBhvr>
                                        <p:cTn id="37" dur="500" fill="hold"/>
                                        <p:tgtEl>
                                          <p:spTgt spid="17"/>
                                        </p:tgtEl>
                                        <p:attrNameLst>
                                          <p:attrName>ppt_h</p:attrName>
                                        </p:attrNameLst>
                                      </p:cBhvr>
                                      <p:tavLst>
                                        <p:tav tm="0">
                                          <p:val>
                                            <p:fltVal val="0"/>
                                          </p:val>
                                        </p:tav>
                                        <p:tav tm="100000">
                                          <p:val>
                                            <p:strVal val="#ppt_h"/>
                                          </p:val>
                                        </p:tav>
                                      </p:tavLst>
                                    </p:anim>
                                    <p:anim calcmode="lin" valueType="num">
                                      <p:cBhvr>
                                        <p:cTn id="38" dur="500" fill="hold"/>
                                        <p:tgtEl>
                                          <p:spTgt spid="17"/>
                                        </p:tgtEl>
                                        <p:attrNameLst>
                                          <p:attrName>ppt_x</p:attrName>
                                        </p:attrNameLst>
                                      </p:cBhvr>
                                      <p:tavLst>
                                        <p:tav tm="0">
                                          <p:val>
                                            <p:fltVal val="0.5"/>
                                          </p:val>
                                        </p:tav>
                                        <p:tav tm="100000">
                                          <p:val>
                                            <p:strVal val="#ppt_x"/>
                                          </p:val>
                                        </p:tav>
                                      </p:tavLst>
                                    </p:anim>
                                    <p:anim calcmode="lin" valueType="num">
                                      <p:cBhvr>
                                        <p:cTn id="39" dur="500" fill="hold"/>
                                        <p:tgtEl>
                                          <p:spTgt spid="17"/>
                                        </p:tgtEl>
                                        <p:attrNameLst>
                                          <p:attrName>ppt_y</p:attrName>
                                        </p:attrNameLst>
                                      </p:cBhvr>
                                      <p:tavLst>
                                        <p:tav tm="0">
                                          <p:val>
                                            <p:fltVal val="0.5"/>
                                          </p:val>
                                        </p:tav>
                                        <p:tav tm="100000">
                                          <p:val>
                                            <p:strVal val="#ppt_y"/>
                                          </p:val>
                                        </p:tav>
                                      </p:tavLst>
                                    </p:anim>
                                  </p:childTnLst>
                                </p:cTn>
                              </p:par>
                              <p:par>
                                <p:cTn id="40" presetID="23" presetClass="entr" presetSubtype="528" fill="hold" grpId="0" nodeType="withEffect">
                                  <p:stCondLst>
                                    <p:cond delay="500"/>
                                  </p:stCondLst>
                                  <p:childTnLst>
                                    <p:set>
                                      <p:cBhvr>
                                        <p:cTn id="41" dur="1" fill="hold">
                                          <p:stCondLst>
                                            <p:cond delay="0"/>
                                          </p:stCondLst>
                                        </p:cTn>
                                        <p:tgtEl>
                                          <p:spTgt spid="15"/>
                                        </p:tgtEl>
                                        <p:attrNameLst>
                                          <p:attrName>style.visibility</p:attrName>
                                        </p:attrNameLst>
                                      </p:cBhvr>
                                      <p:to>
                                        <p:strVal val="visible"/>
                                      </p:to>
                                    </p:set>
                                    <p:anim calcmode="lin" valueType="num">
                                      <p:cBhvr>
                                        <p:cTn id="42" dur="500" fill="hold"/>
                                        <p:tgtEl>
                                          <p:spTgt spid="15"/>
                                        </p:tgtEl>
                                        <p:attrNameLst>
                                          <p:attrName>ppt_w</p:attrName>
                                        </p:attrNameLst>
                                      </p:cBhvr>
                                      <p:tavLst>
                                        <p:tav tm="0">
                                          <p:val>
                                            <p:fltVal val="0"/>
                                          </p:val>
                                        </p:tav>
                                        <p:tav tm="100000">
                                          <p:val>
                                            <p:strVal val="#ppt_w"/>
                                          </p:val>
                                        </p:tav>
                                      </p:tavLst>
                                    </p:anim>
                                    <p:anim calcmode="lin" valueType="num">
                                      <p:cBhvr>
                                        <p:cTn id="43" dur="500" fill="hold"/>
                                        <p:tgtEl>
                                          <p:spTgt spid="15"/>
                                        </p:tgtEl>
                                        <p:attrNameLst>
                                          <p:attrName>ppt_h</p:attrName>
                                        </p:attrNameLst>
                                      </p:cBhvr>
                                      <p:tavLst>
                                        <p:tav tm="0">
                                          <p:val>
                                            <p:fltVal val="0"/>
                                          </p:val>
                                        </p:tav>
                                        <p:tav tm="100000">
                                          <p:val>
                                            <p:strVal val="#ppt_h"/>
                                          </p:val>
                                        </p:tav>
                                      </p:tavLst>
                                    </p:anim>
                                    <p:anim calcmode="lin" valueType="num">
                                      <p:cBhvr>
                                        <p:cTn id="44" dur="500" fill="hold"/>
                                        <p:tgtEl>
                                          <p:spTgt spid="15"/>
                                        </p:tgtEl>
                                        <p:attrNameLst>
                                          <p:attrName>ppt_x</p:attrName>
                                        </p:attrNameLst>
                                      </p:cBhvr>
                                      <p:tavLst>
                                        <p:tav tm="0">
                                          <p:val>
                                            <p:fltVal val="0.5"/>
                                          </p:val>
                                        </p:tav>
                                        <p:tav tm="100000">
                                          <p:val>
                                            <p:strVal val="#ppt_x"/>
                                          </p:val>
                                        </p:tav>
                                      </p:tavLst>
                                    </p:anim>
                                    <p:anim calcmode="lin" valueType="num">
                                      <p:cBhvr>
                                        <p:cTn id="45" dur="500" fill="hold"/>
                                        <p:tgtEl>
                                          <p:spTgt spid="15"/>
                                        </p:tgtEl>
                                        <p:attrNameLst>
                                          <p:attrName>ppt_y</p:attrName>
                                        </p:attrNameLst>
                                      </p:cBhvr>
                                      <p:tavLst>
                                        <p:tav tm="0">
                                          <p:val>
                                            <p:fltVal val="0.5"/>
                                          </p:val>
                                        </p:tav>
                                        <p:tav tm="100000">
                                          <p:val>
                                            <p:strVal val="#ppt_y"/>
                                          </p:val>
                                        </p:tav>
                                      </p:tavLst>
                                    </p:anim>
                                  </p:childTnLst>
                                </p:cTn>
                              </p:par>
                            </p:childTnLst>
                          </p:cTn>
                        </p:par>
                        <p:par>
                          <p:cTn id="46" fill="hold">
                            <p:stCondLst>
                              <p:cond delay="1500"/>
                            </p:stCondLst>
                            <p:childTnLst>
                              <p:par>
                                <p:cTn id="47" presetID="21" presetClass="entr" presetSubtype="3"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heel(3)">
                                      <p:cBhvr>
                                        <p:cTn id="49" dur="1000"/>
                                        <p:tgtEl>
                                          <p:spTgt spid="18"/>
                                        </p:tgtEl>
                                      </p:cBhvr>
                                    </p:animEffect>
                                  </p:childTnLst>
                                </p:cTn>
                              </p:par>
                              <p:par>
                                <p:cTn id="50" presetID="21" presetClass="entr" presetSubtype="3" fill="hold" grpId="0" nodeType="withEffect">
                                  <p:stCondLst>
                                    <p:cond delay="250"/>
                                  </p:stCondLst>
                                  <p:childTnLst>
                                    <p:set>
                                      <p:cBhvr>
                                        <p:cTn id="51" dur="1" fill="hold">
                                          <p:stCondLst>
                                            <p:cond delay="0"/>
                                          </p:stCondLst>
                                        </p:cTn>
                                        <p:tgtEl>
                                          <p:spTgt spid="19"/>
                                        </p:tgtEl>
                                        <p:attrNameLst>
                                          <p:attrName>style.visibility</p:attrName>
                                        </p:attrNameLst>
                                      </p:cBhvr>
                                      <p:to>
                                        <p:strVal val="visible"/>
                                      </p:to>
                                    </p:set>
                                    <p:animEffect transition="in" filter="wheel(3)">
                                      <p:cBhvr>
                                        <p:cTn id="52" dur="1000"/>
                                        <p:tgtEl>
                                          <p:spTgt spid="19"/>
                                        </p:tgtEl>
                                      </p:cBhvr>
                                    </p:animEffect>
                                  </p:childTnLst>
                                </p:cTn>
                              </p:par>
                              <p:par>
                                <p:cTn id="53" presetID="53" presetClass="entr" presetSubtype="16" fill="hold" grpId="0" nodeType="withEffect">
                                  <p:stCondLst>
                                    <p:cond delay="250"/>
                                  </p:stCondLst>
                                  <p:childTnLst>
                                    <p:set>
                                      <p:cBhvr>
                                        <p:cTn id="54" dur="1" fill="hold">
                                          <p:stCondLst>
                                            <p:cond delay="0"/>
                                          </p:stCondLst>
                                        </p:cTn>
                                        <p:tgtEl>
                                          <p:spTgt spid="20"/>
                                        </p:tgtEl>
                                        <p:attrNameLst>
                                          <p:attrName>style.visibility</p:attrName>
                                        </p:attrNameLst>
                                      </p:cBhvr>
                                      <p:to>
                                        <p:strVal val="visible"/>
                                      </p:to>
                                    </p:set>
                                    <p:anim calcmode="lin" valueType="num">
                                      <p:cBhvr>
                                        <p:cTn id="55" dur="500" fill="hold"/>
                                        <p:tgtEl>
                                          <p:spTgt spid="20"/>
                                        </p:tgtEl>
                                        <p:attrNameLst>
                                          <p:attrName>ppt_w</p:attrName>
                                        </p:attrNameLst>
                                      </p:cBhvr>
                                      <p:tavLst>
                                        <p:tav tm="0">
                                          <p:val>
                                            <p:fltVal val="0"/>
                                          </p:val>
                                        </p:tav>
                                        <p:tav tm="100000">
                                          <p:val>
                                            <p:strVal val="#ppt_w"/>
                                          </p:val>
                                        </p:tav>
                                      </p:tavLst>
                                    </p:anim>
                                    <p:anim calcmode="lin" valueType="num">
                                      <p:cBhvr>
                                        <p:cTn id="56" dur="500" fill="hold"/>
                                        <p:tgtEl>
                                          <p:spTgt spid="20"/>
                                        </p:tgtEl>
                                        <p:attrNameLst>
                                          <p:attrName>ppt_h</p:attrName>
                                        </p:attrNameLst>
                                      </p:cBhvr>
                                      <p:tavLst>
                                        <p:tav tm="0">
                                          <p:val>
                                            <p:fltVal val="0"/>
                                          </p:val>
                                        </p:tav>
                                        <p:tav tm="100000">
                                          <p:val>
                                            <p:strVal val="#ppt_h"/>
                                          </p:val>
                                        </p:tav>
                                      </p:tavLst>
                                    </p:anim>
                                    <p:animEffect transition="in" filter="fade">
                                      <p:cBhvr>
                                        <p:cTn id="57" dur="500"/>
                                        <p:tgtEl>
                                          <p:spTgt spid="20"/>
                                        </p:tgtEl>
                                      </p:cBhvr>
                                    </p:animEffect>
                                  </p:childTnLst>
                                </p:cTn>
                              </p:par>
                            </p:childTnLst>
                          </p:cTn>
                        </p:par>
                        <p:par>
                          <p:cTn id="58" fill="hold">
                            <p:stCondLst>
                              <p:cond delay="2750"/>
                            </p:stCondLst>
                            <p:childTnLst>
                              <p:par>
                                <p:cTn id="59" presetID="53" presetClass="entr" presetSubtype="16" fill="hold" grpId="0" nodeType="afterEffect">
                                  <p:stCondLst>
                                    <p:cond delay="0"/>
                                  </p:stCondLst>
                                  <p:iterate type="lt">
                                    <p:tmPct val="10000"/>
                                  </p:iterate>
                                  <p:childTnLst>
                                    <p:set>
                                      <p:cBhvr>
                                        <p:cTn id="60" dur="1" fill="hold">
                                          <p:stCondLst>
                                            <p:cond delay="0"/>
                                          </p:stCondLst>
                                        </p:cTn>
                                        <p:tgtEl>
                                          <p:spTgt spid="21"/>
                                        </p:tgtEl>
                                        <p:attrNameLst>
                                          <p:attrName>style.visibility</p:attrName>
                                        </p:attrNameLst>
                                      </p:cBhvr>
                                      <p:to>
                                        <p:strVal val="visible"/>
                                      </p:to>
                                    </p:set>
                                    <p:anim calcmode="lin" valueType="num">
                                      <p:cBhvr>
                                        <p:cTn id="61" dur="500" fill="hold"/>
                                        <p:tgtEl>
                                          <p:spTgt spid="21"/>
                                        </p:tgtEl>
                                        <p:attrNameLst>
                                          <p:attrName>ppt_w</p:attrName>
                                        </p:attrNameLst>
                                      </p:cBhvr>
                                      <p:tavLst>
                                        <p:tav tm="0">
                                          <p:val>
                                            <p:fltVal val="0"/>
                                          </p:val>
                                        </p:tav>
                                        <p:tav tm="100000">
                                          <p:val>
                                            <p:strVal val="#ppt_w"/>
                                          </p:val>
                                        </p:tav>
                                      </p:tavLst>
                                    </p:anim>
                                    <p:anim calcmode="lin" valueType="num">
                                      <p:cBhvr>
                                        <p:cTn id="62" dur="500" fill="hold"/>
                                        <p:tgtEl>
                                          <p:spTgt spid="21"/>
                                        </p:tgtEl>
                                        <p:attrNameLst>
                                          <p:attrName>ppt_h</p:attrName>
                                        </p:attrNameLst>
                                      </p:cBhvr>
                                      <p:tavLst>
                                        <p:tav tm="0">
                                          <p:val>
                                            <p:fltVal val="0"/>
                                          </p:val>
                                        </p:tav>
                                        <p:tav tm="100000">
                                          <p:val>
                                            <p:strVal val="#ppt_h"/>
                                          </p:val>
                                        </p:tav>
                                      </p:tavLst>
                                    </p:anim>
                                    <p:animEffect transition="in" filter="fade">
                                      <p:cBhvr>
                                        <p:cTn id="6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19" grpId="0" animBg="1"/>
      <p:bldP spid="20" grpId="0"/>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一、公司与团队</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0" y="2862740"/>
            <a:ext cx="12192000" cy="3995260"/>
          </a:xfrm>
          <a:prstGeom prst="rect">
            <a:avLst/>
          </a:prstGeom>
          <a:blipFill dpi="0" rotWithShape="1">
            <a:blip r:embed="rId3">
              <a:extLst>
                <a:ext uri="{28A0092B-C50C-407E-A947-70E740481C1C}">
                  <a14:useLocalDpi xmlns:a14="http://schemas.microsoft.com/office/drawing/2010/main"/>
                </a:ext>
              </a:extLst>
            </a:blip>
            <a:srcRect/>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cs typeface="+mn-ea"/>
            </a:endParaRPr>
          </a:p>
        </p:txBody>
      </p:sp>
      <p:sp>
        <p:nvSpPr>
          <p:cNvPr id="19" name="圆角矩形 18"/>
          <p:cNvSpPr/>
          <p:nvPr/>
        </p:nvSpPr>
        <p:spPr>
          <a:xfrm>
            <a:off x="1687729" y="1915882"/>
            <a:ext cx="8816542" cy="3135086"/>
          </a:xfrm>
          <a:prstGeom prst="roundRect">
            <a:avLst>
              <a:gd name="adj" fmla="val 1667"/>
            </a:avLst>
          </a:prstGeom>
          <a:solidFill>
            <a:schemeClr val="bg1">
              <a:alpha val="98000"/>
            </a:schemeClr>
          </a:solidFill>
          <a:ln>
            <a:noFill/>
          </a:ln>
          <a:effectLst>
            <a:outerShdw blurRad="114300" sx="102000" sy="102000" algn="ctr"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64"/>
          <p:cNvSpPr txBox="1"/>
          <p:nvPr/>
        </p:nvSpPr>
        <p:spPr>
          <a:xfrm>
            <a:off x="2319991" y="2636859"/>
            <a:ext cx="1705655" cy="523220"/>
          </a:xfrm>
          <a:prstGeom prst="rect">
            <a:avLst/>
          </a:prstGeom>
          <a:noFill/>
        </p:spPr>
        <p:txBody>
          <a:bodyPr wrap="square" rtlCol="0">
            <a:spAutoFit/>
          </a:bodyPr>
          <a:lstStyle/>
          <a:p>
            <a:r>
              <a:rPr lang="zh-CN" altLang="en-US" sz="2800" spc="75" dirty="0">
                <a:solidFill>
                  <a:srgbClr val="0D4960"/>
                </a:solidFill>
                <a:latin typeface="迷你简菱心" panose="02010609000101010101" pitchFamily="49" charset="-122"/>
                <a:ea typeface="迷你简菱心" panose="02010609000101010101" pitchFamily="49" charset="-122"/>
              </a:rPr>
              <a:t>公司简介</a:t>
            </a:r>
          </a:p>
        </p:txBody>
      </p:sp>
      <p:sp>
        <p:nvSpPr>
          <p:cNvPr id="21" name="TextBox 64"/>
          <p:cNvSpPr txBox="1"/>
          <p:nvPr/>
        </p:nvSpPr>
        <p:spPr>
          <a:xfrm>
            <a:off x="6405458" y="2582018"/>
            <a:ext cx="1705655" cy="523220"/>
          </a:xfrm>
          <a:prstGeom prst="rect">
            <a:avLst/>
          </a:prstGeom>
          <a:noFill/>
        </p:spPr>
        <p:txBody>
          <a:bodyPr wrap="square" rtlCol="0">
            <a:spAutoFit/>
          </a:bodyPr>
          <a:lstStyle/>
          <a:p>
            <a:r>
              <a:rPr lang="zh-CN" altLang="en-US" sz="2800" spc="75" dirty="0">
                <a:solidFill>
                  <a:srgbClr val="0D4960"/>
                </a:solidFill>
                <a:latin typeface="迷你简菱心" panose="02010609000101010101" pitchFamily="49" charset="-122"/>
                <a:ea typeface="迷你简菱心" panose="02010609000101010101" pitchFamily="49" charset="-122"/>
              </a:rPr>
              <a:t>公司简介</a:t>
            </a:r>
          </a:p>
        </p:txBody>
      </p:sp>
      <p:sp>
        <p:nvSpPr>
          <p:cNvPr id="22" name="矩形 21"/>
          <p:cNvSpPr/>
          <p:nvPr/>
        </p:nvSpPr>
        <p:spPr>
          <a:xfrm>
            <a:off x="2319991" y="3154132"/>
            <a:ext cx="3493434" cy="90486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在此录入上述图表的综合描述说明，在此录入上述图表的综合描述</a:t>
            </a: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说明，</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在此录入上述图表的综合描述</a:t>
            </a: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说明</a:t>
            </a:r>
            <a:endParaRPr lang="en-GB" altLang="zh-CN" sz="1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矩形 22"/>
          <p:cNvSpPr/>
          <p:nvPr/>
        </p:nvSpPr>
        <p:spPr>
          <a:xfrm>
            <a:off x="6405458" y="3154132"/>
            <a:ext cx="3492473" cy="90486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在此录入上述图表的综合描述说明，在此录入上述图表的综合描述说明，在此录入上述图表的综合描述说明</a:t>
            </a:r>
            <a:endParaRPr lang="en-GB" altLang="zh-CN" sz="1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圆角矩形 23"/>
          <p:cNvSpPr/>
          <p:nvPr/>
        </p:nvSpPr>
        <p:spPr>
          <a:xfrm>
            <a:off x="2427503" y="4283075"/>
            <a:ext cx="840062" cy="336549"/>
          </a:xfrm>
          <a:prstGeom prst="round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latin typeface="Century Gothic" panose="020B0502020202020204" pitchFamily="34" charset="0"/>
              </a:rPr>
              <a:t>01</a:t>
            </a:r>
            <a:endParaRPr lang="zh-CN" altLang="en-US" sz="1200" dirty="0">
              <a:latin typeface="Century Gothic" panose="020B0502020202020204" pitchFamily="34" charset="0"/>
            </a:endParaRPr>
          </a:p>
        </p:txBody>
      </p:sp>
      <p:sp>
        <p:nvSpPr>
          <p:cNvPr id="25" name="圆角矩形 24"/>
          <p:cNvSpPr/>
          <p:nvPr/>
        </p:nvSpPr>
        <p:spPr>
          <a:xfrm>
            <a:off x="6516068" y="4278117"/>
            <a:ext cx="840062" cy="336549"/>
          </a:xfrm>
          <a:prstGeom prst="roundRect">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latin typeface="Century Gothic" panose="020B0502020202020204" pitchFamily="34" charset="0"/>
              </a:rPr>
              <a:t>02</a:t>
            </a:r>
            <a:endParaRPr lang="zh-CN" altLang="en-US" sz="1200" dirty="0">
              <a:latin typeface="Century Gothic" panose="020B0502020202020204" pitchFamily="34" charset="0"/>
            </a:endParaRPr>
          </a:p>
        </p:txBody>
      </p:sp>
      <p:sp>
        <p:nvSpPr>
          <p:cNvPr id="26" name="圆角矩形 25"/>
          <p:cNvSpPr/>
          <p:nvPr/>
        </p:nvSpPr>
        <p:spPr>
          <a:xfrm>
            <a:off x="1982873" y="2116443"/>
            <a:ext cx="8211013" cy="2733964"/>
          </a:xfrm>
          <a:prstGeom prst="roundRect">
            <a:avLst>
              <a:gd name="adj" fmla="val 1667"/>
            </a:avLst>
          </a:prstGeom>
          <a:noFill/>
          <a:ln w="19050">
            <a:solidFill>
              <a:srgbClr val="0D4960"/>
            </a:solidFill>
          </a:ln>
          <a:effectLst>
            <a:outerShdw blurRad="114300" sx="102000" sy="102000" algn="ctr"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985460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par>
                                <p:cTn id="18" presetID="2" presetClass="entr" presetSubtype="4" decel="100000"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ppt_x"/>
                                          </p:val>
                                        </p:tav>
                                        <p:tav tm="100000">
                                          <p:val>
                                            <p:strVal val="#ppt_x"/>
                                          </p:val>
                                        </p:tav>
                                      </p:tavLst>
                                    </p:anim>
                                    <p:anim calcmode="lin" valueType="num">
                                      <p:cBhvr additive="base">
                                        <p:cTn id="21" dur="750" fill="hold"/>
                                        <p:tgtEl>
                                          <p:spTgt spid="18"/>
                                        </p:tgtEl>
                                        <p:attrNameLst>
                                          <p:attrName>ppt_y</p:attrName>
                                        </p:attrNameLst>
                                      </p:cBhvr>
                                      <p:tavLst>
                                        <p:tav tm="0">
                                          <p:val>
                                            <p:strVal val="1+#ppt_h/2"/>
                                          </p:val>
                                        </p:tav>
                                        <p:tav tm="100000">
                                          <p:val>
                                            <p:strVal val="#ppt_y"/>
                                          </p:val>
                                        </p:tav>
                                      </p:tavLst>
                                    </p:anim>
                                  </p:childTnLst>
                                </p:cTn>
                              </p:par>
                              <p:par>
                                <p:cTn id="22" presetID="50" presetClass="entr" presetSubtype="0" decel="100000"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p:cTn id="24" dur="1000" fill="hold"/>
                                        <p:tgtEl>
                                          <p:spTgt spid="19"/>
                                        </p:tgtEl>
                                        <p:attrNameLst>
                                          <p:attrName>ppt_w</p:attrName>
                                        </p:attrNameLst>
                                      </p:cBhvr>
                                      <p:tavLst>
                                        <p:tav tm="0">
                                          <p:val>
                                            <p:strVal val="#ppt_w+.3"/>
                                          </p:val>
                                        </p:tav>
                                        <p:tav tm="100000">
                                          <p:val>
                                            <p:strVal val="#ppt_w"/>
                                          </p:val>
                                        </p:tav>
                                      </p:tavLst>
                                    </p:anim>
                                    <p:anim calcmode="lin" valueType="num">
                                      <p:cBhvr>
                                        <p:cTn id="25" dur="1000" fill="hold"/>
                                        <p:tgtEl>
                                          <p:spTgt spid="19"/>
                                        </p:tgtEl>
                                        <p:attrNameLst>
                                          <p:attrName>ppt_h</p:attrName>
                                        </p:attrNameLst>
                                      </p:cBhvr>
                                      <p:tavLst>
                                        <p:tav tm="0">
                                          <p:val>
                                            <p:strVal val="#ppt_h"/>
                                          </p:val>
                                        </p:tav>
                                        <p:tav tm="100000">
                                          <p:val>
                                            <p:strVal val="#ppt_h"/>
                                          </p:val>
                                        </p:tav>
                                      </p:tavLst>
                                    </p:anim>
                                    <p:animEffect transition="in" filter="fade">
                                      <p:cBhvr>
                                        <p:cTn id="26" dur="1000"/>
                                        <p:tgtEl>
                                          <p:spTgt spid="19"/>
                                        </p:tgtEl>
                                      </p:cBhvr>
                                    </p:animEffect>
                                  </p:childTnLst>
                                </p:cTn>
                              </p:par>
                              <p:par>
                                <p:cTn id="27" presetID="2" presetClass="entr" presetSubtype="4" decel="10000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750" fill="hold"/>
                                        <p:tgtEl>
                                          <p:spTgt spid="20"/>
                                        </p:tgtEl>
                                        <p:attrNameLst>
                                          <p:attrName>ppt_x</p:attrName>
                                        </p:attrNameLst>
                                      </p:cBhvr>
                                      <p:tavLst>
                                        <p:tav tm="0">
                                          <p:val>
                                            <p:strVal val="#ppt_x"/>
                                          </p:val>
                                        </p:tav>
                                        <p:tav tm="100000">
                                          <p:val>
                                            <p:strVal val="#ppt_x"/>
                                          </p:val>
                                        </p:tav>
                                      </p:tavLst>
                                    </p:anim>
                                    <p:anim calcmode="lin" valueType="num">
                                      <p:cBhvr additive="base">
                                        <p:cTn id="30" dur="750" fill="hold"/>
                                        <p:tgtEl>
                                          <p:spTgt spid="20"/>
                                        </p:tgtEl>
                                        <p:attrNameLst>
                                          <p:attrName>ppt_y</p:attrName>
                                        </p:attrNameLst>
                                      </p:cBhvr>
                                      <p:tavLst>
                                        <p:tav tm="0">
                                          <p:val>
                                            <p:strVal val="1+#ppt_h/2"/>
                                          </p:val>
                                        </p:tav>
                                        <p:tav tm="100000">
                                          <p:val>
                                            <p:strVal val="#ppt_y"/>
                                          </p:val>
                                        </p:tav>
                                      </p:tavLst>
                                    </p:anim>
                                  </p:childTnLst>
                                </p:cTn>
                              </p:par>
                              <p:par>
                                <p:cTn id="31" presetID="2" presetClass="entr" presetSubtype="4" decel="10000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750" fill="hold"/>
                                        <p:tgtEl>
                                          <p:spTgt spid="21"/>
                                        </p:tgtEl>
                                        <p:attrNameLst>
                                          <p:attrName>ppt_x</p:attrName>
                                        </p:attrNameLst>
                                      </p:cBhvr>
                                      <p:tavLst>
                                        <p:tav tm="0">
                                          <p:val>
                                            <p:strVal val="#ppt_x"/>
                                          </p:val>
                                        </p:tav>
                                        <p:tav tm="100000">
                                          <p:val>
                                            <p:strVal val="#ppt_x"/>
                                          </p:val>
                                        </p:tav>
                                      </p:tavLst>
                                    </p:anim>
                                    <p:anim calcmode="lin" valueType="num">
                                      <p:cBhvr additive="base">
                                        <p:cTn id="34" dur="750" fill="hold"/>
                                        <p:tgtEl>
                                          <p:spTgt spid="21"/>
                                        </p:tgtEl>
                                        <p:attrNameLst>
                                          <p:attrName>ppt_y</p:attrName>
                                        </p:attrNameLst>
                                      </p:cBhvr>
                                      <p:tavLst>
                                        <p:tav tm="0">
                                          <p:val>
                                            <p:strVal val="1+#ppt_h/2"/>
                                          </p:val>
                                        </p:tav>
                                        <p:tav tm="100000">
                                          <p:val>
                                            <p:strVal val="#ppt_y"/>
                                          </p:val>
                                        </p:tav>
                                      </p:tavLst>
                                    </p:anim>
                                  </p:childTnLst>
                                </p:cTn>
                              </p:par>
                              <p:par>
                                <p:cTn id="35" presetID="2" presetClass="entr" presetSubtype="4" decel="100000"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750" fill="hold"/>
                                        <p:tgtEl>
                                          <p:spTgt spid="22"/>
                                        </p:tgtEl>
                                        <p:attrNameLst>
                                          <p:attrName>ppt_x</p:attrName>
                                        </p:attrNameLst>
                                      </p:cBhvr>
                                      <p:tavLst>
                                        <p:tav tm="0">
                                          <p:val>
                                            <p:strVal val="#ppt_x"/>
                                          </p:val>
                                        </p:tav>
                                        <p:tav tm="100000">
                                          <p:val>
                                            <p:strVal val="#ppt_x"/>
                                          </p:val>
                                        </p:tav>
                                      </p:tavLst>
                                    </p:anim>
                                    <p:anim calcmode="lin" valueType="num">
                                      <p:cBhvr additive="base">
                                        <p:cTn id="38" dur="750" fill="hold"/>
                                        <p:tgtEl>
                                          <p:spTgt spid="22"/>
                                        </p:tgtEl>
                                        <p:attrNameLst>
                                          <p:attrName>ppt_y</p:attrName>
                                        </p:attrNameLst>
                                      </p:cBhvr>
                                      <p:tavLst>
                                        <p:tav tm="0">
                                          <p:val>
                                            <p:strVal val="1+#ppt_h/2"/>
                                          </p:val>
                                        </p:tav>
                                        <p:tav tm="100000">
                                          <p:val>
                                            <p:strVal val="#ppt_y"/>
                                          </p:val>
                                        </p:tav>
                                      </p:tavLst>
                                    </p:anim>
                                  </p:childTnLst>
                                </p:cTn>
                              </p:par>
                              <p:par>
                                <p:cTn id="39" presetID="2" presetClass="entr" presetSubtype="4" decel="100000"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750" fill="hold"/>
                                        <p:tgtEl>
                                          <p:spTgt spid="23"/>
                                        </p:tgtEl>
                                        <p:attrNameLst>
                                          <p:attrName>ppt_x</p:attrName>
                                        </p:attrNameLst>
                                      </p:cBhvr>
                                      <p:tavLst>
                                        <p:tav tm="0">
                                          <p:val>
                                            <p:strVal val="#ppt_x"/>
                                          </p:val>
                                        </p:tav>
                                        <p:tav tm="100000">
                                          <p:val>
                                            <p:strVal val="#ppt_x"/>
                                          </p:val>
                                        </p:tav>
                                      </p:tavLst>
                                    </p:anim>
                                    <p:anim calcmode="lin" valueType="num">
                                      <p:cBhvr additive="base">
                                        <p:cTn id="42" dur="750" fill="hold"/>
                                        <p:tgtEl>
                                          <p:spTgt spid="23"/>
                                        </p:tgtEl>
                                        <p:attrNameLst>
                                          <p:attrName>ppt_y</p:attrName>
                                        </p:attrNameLst>
                                      </p:cBhvr>
                                      <p:tavLst>
                                        <p:tav tm="0">
                                          <p:val>
                                            <p:strVal val="1+#ppt_h/2"/>
                                          </p:val>
                                        </p:tav>
                                        <p:tav tm="100000">
                                          <p:val>
                                            <p:strVal val="#ppt_y"/>
                                          </p:val>
                                        </p:tav>
                                      </p:tavLst>
                                    </p:anim>
                                  </p:childTnLst>
                                </p:cTn>
                              </p:par>
                              <p:par>
                                <p:cTn id="43" presetID="2" presetClass="entr" presetSubtype="4" decel="10000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ppt_x"/>
                                          </p:val>
                                        </p:tav>
                                        <p:tav tm="100000">
                                          <p:val>
                                            <p:strVal val="#ppt_x"/>
                                          </p:val>
                                        </p:tav>
                                      </p:tavLst>
                                    </p:anim>
                                    <p:anim calcmode="lin" valueType="num">
                                      <p:cBhvr additive="base">
                                        <p:cTn id="46" dur="750" fill="hold"/>
                                        <p:tgtEl>
                                          <p:spTgt spid="24"/>
                                        </p:tgtEl>
                                        <p:attrNameLst>
                                          <p:attrName>ppt_y</p:attrName>
                                        </p:attrNameLst>
                                      </p:cBhvr>
                                      <p:tavLst>
                                        <p:tav tm="0">
                                          <p:val>
                                            <p:strVal val="1+#ppt_h/2"/>
                                          </p:val>
                                        </p:tav>
                                        <p:tav tm="100000">
                                          <p:val>
                                            <p:strVal val="#ppt_y"/>
                                          </p:val>
                                        </p:tav>
                                      </p:tavLst>
                                    </p:anim>
                                  </p:childTnLst>
                                </p:cTn>
                              </p:par>
                              <p:par>
                                <p:cTn id="47" presetID="2" presetClass="entr" presetSubtype="4" decel="10000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anim calcmode="lin" valueType="num">
                                      <p:cBhvr additive="base">
                                        <p:cTn id="49" dur="750" fill="hold"/>
                                        <p:tgtEl>
                                          <p:spTgt spid="25"/>
                                        </p:tgtEl>
                                        <p:attrNameLst>
                                          <p:attrName>ppt_x</p:attrName>
                                        </p:attrNameLst>
                                      </p:cBhvr>
                                      <p:tavLst>
                                        <p:tav tm="0">
                                          <p:val>
                                            <p:strVal val="#ppt_x"/>
                                          </p:val>
                                        </p:tav>
                                        <p:tav tm="100000">
                                          <p:val>
                                            <p:strVal val="#ppt_x"/>
                                          </p:val>
                                        </p:tav>
                                      </p:tavLst>
                                    </p:anim>
                                    <p:anim calcmode="lin" valueType="num">
                                      <p:cBhvr additive="base">
                                        <p:cTn id="50" dur="750" fill="hold"/>
                                        <p:tgtEl>
                                          <p:spTgt spid="25"/>
                                        </p:tgtEl>
                                        <p:attrNameLst>
                                          <p:attrName>ppt_y</p:attrName>
                                        </p:attrNameLst>
                                      </p:cBhvr>
                                      <p:tavLst>
                                        <p:tav tm="0">
                                          <p:val>
                                            <p:strVal val="1+#ppt_h/2"/>
                                          </p:val>
                                        </p:tav>
                                        <p:tav tm="100000">
                                          <p:val>
                                            <p:strVal val="#ppt_y"/>
                                          </p:val>
                                        </p:tav>
                                      </p:tavLst>
                                    </p:anim>
                                  </p:childTnLst>
                                </p:cTn>
                              </p:par>
                              <p:par>
                                <p:cTn id="51" presetID="50" presetClass="entr" presetSubtype="0" decel="10000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 calcmode="lin" valueType="num">
                                      <p:cBhvr>
                                        <p:cTn id="53" dur="1000" fill="hold"/>
                                        <p:tgtEl>
                                          <p:spTgt spid="26"/>
                                        </p:tgtEl>
                                        <p:attrNameLst>
                                          <p:attrName>ppt_w</p:attrName>
                                        </p:attrNameLst>
                                      </p:cBhvr>
                                      <p:tavLst>
                                        <p:tav tm="0">
                                          <p:val>
                                            <p:strVal val="#ppt_w+.3"/>
                                          </p:val>
                                        </p:tav>
                                        <p:tav tm="100000">
                                          <p:val>
                                            <p:strVal val="#ppt_w"/>
                                          </p:val>
                                        </p:tav>
                                      </p:tavLst>
                                    </p:anim>
                                    <p:anim calcmode="lin" valueType="num">
                                      <p:cBhvr>
                                        <p:cTn id="54" dur="1000" fill="hold"/>
                                        <p:tgtEl>
                                          <p:spTgt spid="26"/>
                                        </p:tgtEl>
                                        <p:attrNameLst>
                                          <p:attrName>ppt_h</p:attrName>
                                        </p:attrNameLst>
                                      </p:cBhvr>
                                      <p:tavLst>
                                        <p:tav tm="0">
                                          <p:val>
                                            <p:strVal val="#ppt_h"/>
                                          </p:val>
                                        </p:tav>
                                        <p:tav tm="100000">
                                          <p:val>
                                            <p:strVal val="#ppt_h"/>
                                          </p:val>
                                        </p:tav>
                                      </p:tavLst>
                                    </p:anim>
                                    <p:animEffect transition="in" filter="fade">
                                      <p:cBhvr>
                                        <p:cTn id="55"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animBg="1"/>
      <p:bldP spid="19" grpId="0" animBg="1"/>
      <p:bldP spid="20" grpId="0"/>
      <p:bldP spid="21" grpId="0"/>
      <p:bldP spid="22" grpId="0"/>
      <p:bldP spid="23" grpId="0"/>
      <p:bldP spid="24" grpId="0" animBg="1"/>
      <p:bldP spid="25" grpId="0" animBg="1"/>
      <p:bldP spid="2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一、公司与团队</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7" name="组合 26"/>
          <p:cNvGrpSpPr/>
          <p:nvPr/>
        </p:nvGrpSpPr>
        <p:grpSpPr>
          <a:xfrm>
            <a:off x="1613726" y="2014242"/>
            <a:ext cx="2423171" cy="2181736"/>
            <a:chOff x="1613726" y="2338336"/>
            <a:chExt cx="2423171" cy="2181736"/>
          </a:xfrm>
        </p:grpSpPr>
        <p:sp>
          <p:nvSpPr>
            <p:cNvPr id="28" name="Freeform 19"/>
            <p:cNvSpPr>
              <a:spLocks noChangeAspect="1"/>
            </p:cNvSpPr>
            <p:nvPr/>
          </p:nvSpPr>
          <p:spPr bwMode="auto">
            <a:xfrm rot="5400000">
              <a:off x="1870478" y="2358807"/>
              <a:ext cx="1909667" cy="2140792"/>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blipFill dpi="0" rotWithShape="0">
              <a:blip r:embed="rId3"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a:spLocks noChangeAspect="1"/>
            </p:cNvSpPr>
            <p:nvPr/>
          </p:nvSpPr>
          <p:spPr bwMode="auto">
            <a:xfrm rot="5400000">
              <a:off x="1734444" y="2217618"/>
              <a:ext cx="2181736" cy="2423171"/>
            </a:xfrm>
            <a:custGeom>
              <a:avLst/>
              <a:gdLst>
                <a:gd name="connsiteX0" fmla="*/ 168195 w 2697521"/>
                <a:gd name="connsiteY0" fmla="*/ 1998327 h 2996033"/>
                <a:gd name="connsiteX1" fmla="*/ 324176 w 2697521"/>
                <a:gd name="connsiteY1" fmla="*/ 2270667 h 2996033"/>
                <a:gd name="connsiteX2" fmla="*/ 1192779 w 2697521"/>
                <a:gd name="connsiteY2" fmla="*/ 2772507 h 2996033"/>
                <a:gd name="connsiteX3" fmla="*/ 1504742 w 2697521"/>
                <a:gd name="connsiteY3" fmla="*/ 2772507 h 2996033"/>
                <a:gd name="connsiteX4" fmla="*/ 2373344 w 2697521"/>
                <a:gd name="connsiteY4" fmla="*/ 2270667 h 2996033"/>
                <a:gd name="connsiteX5" fmla="*/ 2529326 w 2697521"/>
                <a:gd name="connsiteY5" fmla="*/ 1998327 h 2996033"/>
                <a:gd name="connsiteX6" fmla="*/ 2529326 w 2697521"/>
                <a:gd name="connsiteY6" fmla="*/ 994649 h 2996033"/>
                <a:gd name="connsiteX7" fmla="*/ 2373344 w 2697521"/>
                <a:gd name="connsiteY7" fmla="*/ 725369 h 2996033"/>
                <a:gd name="connsiteX8" fmla="*/ 1504742 w 2697521"/>
                <a:gd name="connsiteY8" fmla="*/ 223530 h 2996033"/>
                <a:gd name="connsiteX9" fmla="*/ 1192779 w 2697521"/>
                <a:gd name="connsiteY9" fmla="*/ 223530 h 2996033"/>
                <a:gd name="connsiteX10" fmla="*/ 324176 w 2697521"/>
                <a:gd name="connsiteY10" fmla="*/ 725369 h 2996033"/>
                <a:gd name="connsiteX11" fmla="*/ 168195 w 2697521"/>
                <a:gd name="connsiteY11" fmla="*/ 994649 h 2996033"/>
                <a:gd name="connsiteX12" fmla="*/ 168195 w 2697521"/>
                <a:gd name="connsiteY12" fmla="*/ 1998327 h 2996033"/>
                <a:gd name="connsiteX13" fmla="*/ 0 w 2697521"/>
                <a:gd name="connsiteY13" fmla="*/ 2069606 h 2996033"/>
                <a:gd name="connsiteX14" fmla="*/ 0 w 2697521"/>
                <a:gd name="connsiteY14" fmla="*/ 922933 h 2996033"/>
                <a:gd name="connsiteX15" fmla="*/ 178204 w 2697521"/>
                <a:gd name="connsiteY15" fmla="*/ 615289 h 2996033"/>
                <a:gd name="connsiteX16" fmla="*/ 1170557 w 2697521"/>
                <a:gd name="connsiteY16" fmla="*/ 41952 h 2996033"/>
                <a:gd name="connsiteX17" fmla="*/ 1526965 w 2697521"/>
                <a:gd name="connsiteY17" fmla="*/ 41952 h 2996033"/>
                <a:gd name="connsiteX18" fmla="*/ 2519317 w 2697521"/>
                <a:gd name="connsiteY18" fmla="*/ 615289 h 2996033"/>
                <a:gd name="connsiteX19" fmla="*/ 2697521 w 2697521"/>
                <a:gd name="connsiteY19" fmla="*/ 922933 h 2996033"/>
                <a:gd name="connsiteX20" fmla="*/ 2697521 w 2697521"/>
                <a:gd name="connsiteY20" fmla="*/ 2069606 h 2996033"/>
                <a:gd name="connsiteX21" fmla="*/ 2519317 w 2697521"/>
                <a:gd name="connsiteY21" fmla="*/ 2380745 h 2996033"/>
                <a:gd name="connsiteX22" fmla="*/ 1526965 w 2697521"/>
                <a:gd name="connsiteY22" fmla="*/ 2954082 h 2996033"/>
                <a:gd name="connsiteX23" fmla="*/ 1170557 w 2697521"/>
                <a:gd name="connsiteY23" fmla="*/ 2954082 h 2996033"/>
                <a:gd name="connsiteX24" fmla="*/ 178204 w 2697521"/>
                <a:gd name="connsiteY24" fmla="*/ 2380745 h 2996033"/>
                <a:gd name="connsiteX25" fmla="*/ 0 w 2697521"/>
                <a:gd name="connsiteY25" fmla="*/ 2069606 h 299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97521" h="2996033">
                  <a:moveTo>
                    <a:pt x="168195" y="1998327"/>
                  </a:moveTo>
                  <a:cubicBezTo>
                    <a:pt x="168195" y="2099308"/>
                    <a:pt x="238539" y="2218647"/>
                    <a:pt x="324176" y="2270667"/>
                  </a:cubicBezTo>
                  <a:cubicBezTo>
                    <a:pt x="324176" y="2270667"/>
                    <a:pt x="324176" y="2270667"/>
                    <a:pt x="1192779" y="2772507"/>
                  </a:cubicBezTo>
                  <a:cubicBezTo>
                    <a:pt x="1278416" y="2821467"/>
                    <a:pt x="1419105" y="2821467"/>
                    <a:pt x="1504742" y="2772507"/>
                  </a:cubicBezTo>
                  <a:cubicBezTo>
                    <a:pt x="1504742" y="2772507"/>
                    <a:pt x="1504742" y="2772507"/>
                    <a:pt x="2373344" y="2270667"/>
                  </a:cubicBezTo>
                  <a:cubicBezTo>
                    <a:pt x="2458981" y="2218647"/>
                    <a:pt x="2529326" y="2099308"/>
                    <a:pt x="2529326" y="1998327"/>
                  </a:cubicBezTo>
                  <a:lnTo>
                    <a:pt x="2529326" y="994649"/>
                  </a:lnTo>
                  <a:cubicBezTo>
                    <a:pt x="2529326" y="896729"/>
                    <a:pt x="2458981" y="774329"/>
                    <a:pt x="2373344" y="725369"/>
                  </a:cubicBezTo>
                  <a:cubicBezTo>
                    <a:pt x="2373344" y="725369"/>
                    <a:pt x="2373344" y="725369"/>
                    <a:pt x="1504742" y="223530"/>
                  </a:cubicBezTo>
                  <a:cubicBezTo>
                    <a:pt x="1419105" y="174570"/>
                    <a:pt x="1278416" y="174570"/>
                    <a:pt x="1192779" y="223530"/>
                  </a:cubicBezTo>
                  <a:cubicBezTo>
                    <a:pt x="1192779" y="223530"/>
                    <a:pt x="1192779" y="223530"/>
                    <a:pt x="324176" y="725369"/>
                  </a:cubicBezTo>
                  <a:cubicBezTo>
                    <a:pt x="238539" y="774329"/>
                    <a:pt x="168195" y="896729"/>
                    <a:pt x="168195" y="994649"/>
                  </a:cubicBezTo>
                  <a:cubicBezTo>
                    <a:pt x="168195" y="994649"/>
                    <a:pt x="168195" y="994649"/>
                    <a:pt x="168195" y="1998327"/>
                  </a:cubicBezTo>
                  <a:close/>
                  <a:moveTo>
                    <a:pt x="0" y="2069606"/>
                  </a:moveTo>
                  <a:cubicBezTo>
                    <a:pt x="0" y="922933"/>
                    <a:pt x="0" y="922933"/>
                    <a:pt x="0" y="922933"/>
                  </a:cubicBezTo>
                  <a:cubicBezTo>
                    <a:pt x="0" y="811062"/>
                    <a:pt x="80367" y="671224"/>
                    <a:pt x="178204" y="615289"/>
                  </a:cubicBezTo>
                  <a:cubicBezTo>
                    <a:pt x="1170557" y="41952"/>
                    <a:pt x="1170557" y="41952"/>
                    <a:pt x="1170557" y="41952"/>
                  </a:cubicBezTo>
                  <a:cubicBezTo>
                    <a:pt x="1268394" y="-13983"/>
                    <a:pt x="1429127" y="-13983"/>
                    <a:pt x="1526965" y="41952"/>
                  </a:cubicBezTo>
                  <a:cubicBezTo>
                    <a:pt x="2519317" y="615289"/>
                    <a:pt x="2519317" y="615289"/>
                    <a:pt x="2519317" y="615289"/>
                  </a:cubicBezTo>
                  <a:cubicBezTo>
                    <a:pt x="2617155" y="671224"/>
                    <a:pt x="2697521" y="811062"/>
                    <a:pt x="2697521" y="922933"/>
                  </a:cubicBezTo>
                  <a:lnTo>
                    <a:pt x="2697521" y="2069606"/>
                  </a:lnTo>
                  <a:cubicBezTo>
                    <a:pt x="2697521" y="2184972"/>
                    <a:pt x="2617155" y="2321314"/>
                    <a:pt x="2519317" y="2380745"/>
                  </a:cubicBezTo>
                  <a:cubicBezTo>
                    <a:pt x="1526965" y="2954082"/>
                    <a:pt x="1526965" y="2954082"/>
                    <a:pt x="1526965" y="2954082"/>
                  </a:cubicBezTo>
                  <a:cubicBezTo>
                    <a:pt x="1429127" y="3010017"/>
                    <a:pt x="1268394" y="3010017"/>
                    <a:pt x="1170557" y="2954082"/>
                  </a:cubicBezTo>
                  <a:cubicBezTo>
                    <a:pt x="178204" y="2380745"/>
                    <a:pt x="178204" y="2380745"/>
                    <a:pt x="178204" y="2380745"/>
                  </a:cubicBezTo>
                  <a:cubicBezTo>
                    <a:pt x="80367" y="2321314"/>
                    <a:pt x="0" y="2184972"/>
                    <a:pt x="0" y="2069606"/>
                  </a:cubicBez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0" name="组合 29"/>
          <p:cNvGrpSpPr/>
          <p:nvPr/>
        </p:nvGrpSpPr>
        <p:grpSpPr>
          <a:xfrm>
            <a:off x="3739436" y="3392775"/>
            <a:ext cx="2423171" cy="2181736"/>
            <a:chOff x="3739436" y="3716869"/>
            <a:chExt cx="2423171" cy="2181736"/>
          </a:xfrm>
        </p:grpSpPr>
        <p:sp>
          <p:nvSpPr>
            <p:cNvPr id="31" name="Freeform 19"/>
            <p:cNvSpPr>
              <a:spLocks noChangeAspect="1"/>
            </p:cNvSpPr>
            <p:nvPr/>
          </p:nvSpPr>
          <p:spPr bwMode="auto">
            <a:xfrm rot="5400000">
              <a:off x="3982741" y="3723893"/>
              <a:ext cx="1909667" cy="2140792"/>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blipFill dpi="0" rotWithShape="0">
              <a:blip r:embed="rId4"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a:spLocks noChangeAspect="1"/>
            </p:cNvSpPr>
            <p:nvPr/>
          </p:nvSpPr>
          <p:spPr bwMode="auto">
            <a:xfrm rot="5400000">
              <a:off x="3860154" y="3596151"/>
              <a:ext cx="2181736" cy="2423171"/>
            </a:xfrm>
            <a:custGeom>
              <a:avLst/>
              <a:gdLst>
                <a:gd name="connsiteX0" fmla="*/ 168195 w 2697521"/>
                <a:gd name="connsiteY0" fmla="*/ 1998327 h 2996033"/>
                <a:gd name="connsiteX1" fmla="*/ 324176 w 2697521"/>
                <a:gd name="connsiteY1" fmla="*/ 2270667 h 2996033"/>
                <a:gd name="connsiteX2" fmla="*/ 1192779 w 2697521"/>
                <a:gd name="connsiteY2" fmla="*/ 2772507 h 2996033"/>
                <a:gd name="connsiteX3" fmla="*/ 1504742 w 2697521"/>
                <a:gd name="connsiteY3" fmla="*/ 2772507 h 2996033"/>
                <a:gd name="connsiteX4" fmla="*/ 2373344 w 2697521"/>
                <a:gd name="connsiteY4" fmla="*/ 2270667 h 2996033"/>
                <a:gd name="connsiteX5" fmla="*/ 2529326 w 2697521"/>
                <a:gd name="connsiteY5" fmla="*/ 1998327 h 2996033"/>
                <a:gd name="connsiteX6" fmla="*/ 2529326 w 2697521"/>
                <a:gd name="connsiteY6" fmla="*/ 994649 h 2996033"/>
                <a:gd name="connsiteX7" fmla="*/ 2373344 w 2697521"/>
                <a:gd name="connsiteY7" fmla="*/ 725369 h 2996033"/>
                <a:gd name="connsiteX8" fmla="*/ 1504742 w 2697521"/>
                <a:gd name="connsiteY8" fmla="*/ 223530 h 2996033"/>
                <a:gd name="connsiteX9" fmla="*/ 1192779 w 2697521"/>
                <a:gd name="connsiteY9" fmla="*/ 223530 h 2996033"/>
                <a:gd name="connsiteX10" fmla="*/ 324176 w 2697521"/>
                <a:gd name="connsiteY10" fmla="*/ 725369 h 2996033"/>
                <a:gd name="connsiteX11" fmla="*/ 168195 w 2697521"/>
                <a:gd name="connsiteY11" fmla="*/ 994649 h 2996033"/>
                <a:gd name="connsiteX12" fmla="*/ 168195 w 2697521"/>
                <a:gd name="connsiteY12" fmla="*/ 1998327 h 2996033"/>
                <a:gd name="connsiteX13" fmla="*/ 0 w 2697521"/>
                <a:gd name="connsiteY13" fmla="*/ 2069606 h 2996033"/>
                <a:gd name="connsiteX14" fmla="*/ 0 w 2697521"/>
                <a:gd name="connsiteY14" fmla="*/ 922933 h 2996033"/>
                <a:gd name="connsiteX15" fmla="*/ 178204 w 2697521"/>
                <a:gd name="connsiteY15" fmla="*/ 615289 h 2996033"/>
                <a:gd name="connsiteX16" fmla="*/ 1170557 w 2697521"/>
                <a:gd name="connsiteY16" fmla="*/ 41952 h 2996033"/>
                <a:gd name="connsiteX17" fmla="*/ 1526965 w 2697521"/>
                <a:gd name="connsiteY17" fmla="*/ 41952 h 2996033"/>
                <a:gd name="connsiteX18" fmla="*/ 2519317 w 2697521"/>
                <a:gd name="connsiteY18" fmla="*/ 615289 h 2996033"/>
                <a:gd name="connsiteX19" fmla="*/ 2697521 w 2697521"/>
                <a:gd name="connsiteY19" fmla="*/ 922933 h 2996033"/>
                <a:gd name="connsiteX20" fmla="*/ 2697521 w 2697521"/>
                <a:gd name="connsiteY20" fmla="*/ 2069606 h 2996033"/>
                <a:gd name="connsiteX21" fmla="*/ 2519317 w 2697521"/>
                <a:gd name="connsiteY21" fmla="*/ 2380745 h 2996033"/>
                <a:gd name="connsiteX22" fmla="*/ 1526965 w 2697521"/>
                <a:gd name="connsiteY22" fmla="*/ 2954082 h 2996033"/>
                <a:gd name="connsiteX23" fmla="*/ 1170557 w 2697521"/>
                <a:gd name="connsiteY23" fmla="*/ 2954082 h 2996033"/>
                <a:gd name="connsiteX24" fmla="*/ 178204 w 2697521"/>
                <a:gd name="connsiteY24" fmla="*/ 2380745 h 2996033"/>
                <a:gd name="connsiteX25" fmla="*/ 0 w 2697521"/>
                <a:gd name="connsiteY25" fmla="*/ 2069606 h 299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97521" h="2996033">
                  <a:moveTo>
                    <a:pt x="168195" y="1998327"/>
                  </a:moveTo>
                  <a:cubicBezTo>
                    <a:pt x="168195" y="2099308"/>
                    <a:pt x="238539" y="2218647"/>
                    <a:pt x="324176" y="2270667"/>
                  </a:cubicBezTo>
                  <a:cubicBezTo>
                    <a:pt x="324176" y="2270667"/>
                    <a:pt x="324176" y="2270667"/>
                    <a:pt x="1192779" y="2772507"/>
                  </a:cubicBezTo>
                  <a:cubicBezTo>
                    <a:pt x="1278416" y="2821467"/>
                    <a:pt x="1419105" y="2821467"/>
                    <a:pt x="1504742" y="2772507"/>
                  </a:cubicBezTo>
                  <a:cubicBezTo>
                    <a:pt x="1504742" y="2772507"/>
                    <a:pt x="1504742" y="2772507"/>
                    <a:pt x="2373344" y="2270667"/>
                  </a:cubicBezTo>
                  <a:cubicBezTo>
                    <a:pt x="2458981" y="2218647"/>
                    <a:pt x="2529326" y="2099308"/>
                    <a:pt x="2529326" y="1998327"/>
                  </a:cubicBezTo>
                  <a:lnTo>
                    <a:pt x="2529326" y="994649"/>
                  </a:lnTo>
                  <a:cubicBezTo>
                    <a:pt x="2529326" y="896729"/>
                    <a:pt x="2458981" y="774329"/>
                    <a:pt x="2373344" y="725369"/>
                  </a:cubicBezTo>
                  <a:cubicBezTo>
                    <a:pt x="2373344" y="725369"/>
                    <a:pt x="2373344" y="725369"/>
                    <a:pt x="1504742" y="223530"/>
                  </a:cubicBezTo>
                  <a:cubicBezTo>
                    <a:pt x="1419105" y="174570"/>
                    <a:pt x="1278416" y="174570"/>
                    <a:pt x="1192779" y="223530"/>
                  </a:cubicBezTo>
                  <a:cubicBezTo>
                    <a:pt x="1192779" y="223530"/>
                    <a:pt x="1192779" y="223530"/>
                    <a:pt x="324176" y="725369"/>
                  </a:cubicBezTo>
                  <a:cubicBezTo>
                    <a:pt x="238539" y="774329"/>
                    <a:pt x="168195" y="896729"/>
                    <a:pt x="168195" y="994649"/>
                  </a:cubicBezTo>
                  <a:cubicBezTo>
                    <a:pt x="168195" y="994649"/>
                    <a:pt x="168195" y="994649"/>
                    <a:pt x="168195" y="1998327"/>
                  </a:cubicBezTo>
                  <a:close/>
                  <a:moveTo>
                    <a:pt x="0" y="2069606"/>
                  </a:moveTo>
                  <a:cubicBezTo>
                    <a:pt x="0" y="922933"/>
                    <a:pt x="0" y="922933"/>
                    <a:pt x="0" y="922933"/>
                  </a:cubicBezTo>
                  <a:cubicBezTo>
                    <a:pt x="0" y="811062"/>
                    <a:pt x="80367" y="671224"/>
                    <a:pt x="178204" y="615289"/>
                  </a:cubicBezTo>
                  <a:cubicBezTo>
                    <a:pt x="1170557" y="41952"/>
                    <a:pt x="1170557" y="41952"/>
                    <a:pt x="1170557" y="41952"/>
                  </a:cubicBezTo>
                  <a:cubicBezTo>
                    <a:pt x="1268394" y="-13983"/>
                    <a:pt x="1429127" y="-13983"/>
                    <a:pt x="1526965" y="41952"/>
                  </a:cubicBezTo>
                  <a:cubicBezTo>
                    <a:pt x="2519317" y="615289"/>
                    <a:pt x="2519317" y="615289"/>
                    <a:pt x="2519317" y="615289"/>
                  </a:cubicBezTo>
                  <a:cubicBezTo>
                    <a:pt x="2617155" y="671224"/>
                    <a:pt x="2697521" y="811062"/>
                    <a:pt x="2697521" y="922933"/>
                  </a:cubicBezTo>
                  <a:lnTo>
                    <a:pt x="2697521" y="2069606"/>
                  </a:lnTo>
                  <a:cubicBezTo>
                    <a:pt x="2697521" y="2184972"/>
                    <a:pt x="2617155" y="2321314"/>
                    <a:pt x="2519317" y="2380745"/>
                  </a:cubicBezTo>
                  <a:cubicBezTo>
                    <a:pt x="1526965" y="2954082"/>
                    <a:pt x="1526965" y="2954082"/>
                    <a:pt x="1526965" y="2954082"/>
                  </a:cubicBezTo>
                  <a:cubicBezTo>
                    <a:pt x="1429127" y="3010017"/>
                    <a:pt x="1268394" y="3010017"/>
                    <a:pt x="1170557" y="2954082"/>
                  </a:cubicBezTo>
                  <a:cubicBezTo>
                    <a:pt x="178204" y="2380745"/>
                    <a:pt x="178204" y="2380745"/>
                    <a:pt x="178204" y="2380745"/>
                  </a:cubicBezTo>
                  <a:cubicBezTo>
                    <a:pt x="80367" y="2321314"/>
                    <a:pt x="0" y="2184972"/>
                    <a:pt x="0" y="2069606"/>
                  </a:cubicBez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3" name="组合 32"/>
          <p:cNvGrpSpPr/>
          <p:nvPr/>
        </p:nvGrpSpPr>
        <p:grpSpPr>
          <a:xfrm>
            <a:off x="6013648" y="1991038"/>
            <a:ext cx="2423171" cy="2181736"/>
            <a:chOff x="6013648" y="2315132"/>
            <a:chExt cx="2423171" cy="2181736"/>
          </a:xfrm>
        </p:grpSpPr>
        <p:sp>
          <p:nvSpPr>
            <p:cNvPr id="34" name="Freeform 19"/>
            <p:cNvSpPr>
              <a:spLocks noChangeAspect="1"/>
            </p:cNvSpPr>
            <p:nvPr/>
          </p:nvSpPr>
          <p:spPr bwMode="auto">
            <a:xfrm rot="5400000">
              <a:off x="6270400" y="2335602"/>
              <a:ext cx="1909667" cy="2140792"/>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blipFill dpi="0" rotWithShape="0">
              <a:blip r:embed="rId5"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a:spLocks noChangeAspect="1"/>
            </p:cNvSpPr>
            <p:nvPr/>
          </p:nvSpPr>
          <p:spPr bwMode="auto">
            <a:xfrm rot="5400000">
              <a:off x="6134366" y="2194414"/>
              <a:ext cx="2181736" cy="2423171"/>
            </a:xfrm>
            <a:custGeom>
              <a:avLst/>
              <a:gdLst>
                <a:gd name="connsiteX0" fmla="*/ 168195 w 2697521"/>
                <a:gd name="connsiteY0" fmla="*/ 1998327 h 2996033"/>
                <a:gd name="connsiteX1" fmla="*/ 324176 w 2697521"/>
                <a:gd name="connsiteY1" fmla="*/ 2270667 h 2996033"/>
                <a:gd name="connsiteX2" fmla="*/ 1192779 w 2697521"/>
                <a:gd name="connsiteY2" fmla="*/ 2772507 h 2996033"/>
                <a:gd name="connsiteX3" fmla="*/ 1504742 w 2697521"/>
                <a:gd name="connsiteY3" fmla="*/ 2772507 h 2996033"/>
                <a:gd name="connsiteX4" fmla="*/ 2373344 w 2697521"/>
                <a:gd name="connsiteY4" fmla="*/ 2270667 h 2996033"/>
                <a:gd name="connsiteX5" fmla="*/ 2529326 w 2697521"/>
                <a:gd name="connsiteY5" fmla="*/ 1998327 h 2996033"/>
                <a:gd name="connsiteX6" fmla="*/ 2529326 w 2697521"/>
                <a:gd name="connsiteY6" fmla="*/ 994649 h 2996033"/>
                <a:gd name="connsiteX7" fmla="*/ 2373344 w 2697521"/>
                <a:gd name="connsiteY7" fmla="*/ 725369 h 2996033"/>
                <a:gd name="connsiteX8" fmla="*/ 1504742 w 2697521"/>
                <a:gd name="connsiteY8" fmla="*/ 223530 h 2996033"/>
                <a:gd name="connsiteX9" fmla="*/ 1192779 w 2697521"/>
                <a:gd name="connsiteY9" fmla="*/ 223530 h 2996033"/>
                <a:gd name="connsiteX10" fmla="*/ 324176 w 2697521"/>
                <a:gd name="connsiteY10" fmla="*/ 725369 h 2996033"/>
                <a:gd name="connsiteX11" fmla="*/ 168195 w 2697521"/>
                <a:gd name="connsiteY11" fmla="*/ 994649 h 2996033"/>
                <a:gd name="connsiteX12" fmla="*/ 168195 w 2697521"/>
                <a:gd name="connsiteY12" fmla="*/ 1998327 h 2996033"/>
                <a:gd name="connsiteX13" fmla="*/ 0 w 2697521"/>
                <a:gd name="connsiteY13" fmla="*/ 2069606 h 2996033"/>
                <a:gd name="connsiteX14" fmla="*/ 0 w 2697521"/>
                <a:gd name="connsiteY14" fmla="*/ 922933 h 2996033"/>
                <a:gd name="connsiteX15" fmla="*/ 178204 w 2697521"/>
                <a:gd name="connsiteY15" fmla="*/ 615289 h 2996033"/>
                <a:gd name="connsiteX16" fmla="*/ 1170557 w 2697521"/>
                <a:gd name="connsiteY16" fmla="*/ 41952 h 2996033"/>
                <a:gd name="connsiteX17" fmla="*/ 1526965 w 2697521"/>
                <a:gd name="connsiteY17" fmla="*/ 41952 h 2996033"/>
                <a:gd name="connsiteX18" fmla="*/ 2519317 w 2697521"/>
                <a:gd name="connsiteY18" fmla="*/ 615289 h 2996033"/>
                <a:gd name="connsiteX19" fmla="*/ 2697521 w 2697521"/>
                <a:gd name="connsiteY19" fmla="*/ 922933 h 2996033"/>
                <a:gd name="connsiteX20" fmla="*/ 2697521 w 2697521"/>
                <a:gd name="connsiteY20" fmla="*/ 2069606 h 2996033"/>
                <a:gd name="connsiteX21" fmla="*/ 2519317 w 2697521"/>
                <a:gd name="connsiteY21" fmla="*/ 2380745 h 2996033"/>
                <a:gd name="connsiteX22" fmla="*/ 1526965 w 2697521"/>
                <a:gd name="connsiteY22" fmla="*/ 2954082 h 2996033"/>
                <a:gd name="connsiteX23" fmla="*/ 1170557 w 2697521"/>
                <a:gd name="connsiteY23" fmla="*/ 2954082 h 2996033"/>
                <a:gd name="connsiteX24" fmla="*/ 178204 w 2697521"/>
                <a:gd name="connsiteY24" fmla="*/ 2380745 h 2996033"/>
                <a:gd name="connsiteX25" fmla="*/ 0 w 2697521"/>
                <a:gd name="connsiteY25" fmla="*/ 2069606 h 299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97521" h="2996033">
                  <a:moveTo>
                    <a:pt x="168195" y="1998327"/>
                  </a:moveTo>
                  <a:cubicBezTo>
                    <a:pt x="168195" y="2099308"/>
                    <a:pt x="238539" y="2218647"/>
                    <a:pt x="324176" y="2270667"/>
                  </a:cubicBezTo>
                  <a:cubicBezTo>
                    <a:pt x="324176" y="2270667"/>
                    <a:pt x="324176" y="2270667"/>
                    <a:pt x="1192779" y="2772507"/>
                  </a:cubicBezTo>
                  <a:cubicBezTo>
                    <a:pt x="1278416" y="2821467"/>
                    <a:pt x="1419105" y="2821467"/>
                    <a:pt x="1504742" y="2772507"/>
                  </a:cubicBezTo>
                  <a:cubicBezTo>
                    <a:pt x="1504742" y="2772507"/>
                    <a:pt x="1504742" y="2772507"/>
                    <a:pt x="2373344" y="2270667"/>
                  </a:cubicBezTo>
                  <a:cubicBezTo>
                    <a:pt x="2458981" y="2218647"/>
                    <a:pt x="2529326" y="2099308"/>
                    <a:pt x="2529326" y="1998327"/>
                  </a:cubicBezTo>
                  <a:lnTo>
                    <a:pt x="2529326" y="994649"/>
                  </a:lnTo>
                  <a:cubicBezTo>
                    <a:pt x="2529326" y="896729"/>
                    <a:pt x="2458981" y="774329"/>
                    <a:pt x="2373344" y="725369"/>
                  </a:cubicBezTo>
                  <a:cubicBezTo>
                    <a:pt x="2373344" y="725369"/>
                    <a:pt x="2373344" y="725369"/>
                    <a:pt x="1504742" y="223530"/>
                  </a:cubicBezTo>
                  <a:cubicBezTo>
                    <a:pt x="1419105" y="174570"/>
                    <a:pt x="1278416" y="174570"/>
                    <a:pt x="1192779" y="223530"/>
                  </a:cubicBezTo>
                  <a:cubicBezTo>
                    <a:pt x="1192779" y="223530"/>
                    <a:pt x="1192779" y="223530"/>
                    <a:pt x="324176" y="725369"/>
                  </a:cubicBezTo>
                  <a:cubicBezTo>
                    <a:pt x="238539" y="774329"/>
                    <a:pt x="168195" y="896729"/>
                    <a:pt x="168195" y="994649"/>
                  </a:cubicBezTo>
                  <a:cubicBezTo>
                    <a:pt x="168195" y="994649"/>
                    <a:pt x="168195" y="994649"/>
                    <a:pt x="168195" y="1998327"/>
                  </a:cubicBezTo>
                  <a:close/>
                  <a:moveTo>
                    <a:pt x="0" y="2069606"/>
                  </a:moveTo>
                  <a:cubicBezTo>
                    <a:pt x="0" y="922933"/>
                    <a:pt x="0" y="922933"/>
                    <a:pt x="0" y="922933"/>
                  </a:cubicBezTo>
                  <a:cubicBezTo>
                    <a:pt x="0" y="811062"/>
                    <a:pt x="80367" y="671224"/>
                    <a:pt x="178204" y="615289"/>
                  </a:cubicBezTo>
                  <a:cubicBezTo>
                    <a:pt x="1170557" y="41952"/>
                    <a:pt x="1170557" y="41952"/>
                    <a:pt x="1170557" y="41952"/>
                  </a:cubicBezTo>
                  <a:cubicBezTo>
                    <a:pt x="1268394" y="-13983"/>
                    <a:pt x="1429127" y="-13983"/>
                    <a:pt x="1526965" y="41952"/>
                  </a:cubicBezTo>
                  <a:cubicBezTo>
                    <a:pt x="2519317" y="615289"/>
                    <a:pt x="2519317" y="615289"/>
                    <a:pt x="2519317" y="615289"/>
                  </a:cubicBezTo>
                  <a:cubicBezTo>
                    <a:pt x="2617155" y="671224"/>
                    <a:pt x="2697521" y="811062"/>
                    <a:pt x="2697521" y="922933"/>
                  </a:cubicBezTo>
                  <a:lnTo>
                    <a:pt x="2697521" y="2069606"/>
                  </a:lnTo>
                  <a:cubicBezTo>
                    <a:pt x="2697521" y="2184972"/>
                    <a:pt x="2617155" y="2321314"/>
                    <a:pt x="2519317" y="2380745"/>
                  </a:cubicBezTo>
                  <a:cubicBezTo>
                    <a:pt x="1526965" y="2954082"/>
                    <a:pt x="1526965" y="2954082"/>
                    <a:pt x="1526965" y="2954082"/>
                  </a:cubicBezTo>
                  <a:cubicBezTo>
                    <a:pt x="1429127" y="3010017"/>
                    <a:pt x="1268394" y="3010017"/>
                    <a:pt x="1170557" y="2954082"/>
                  </a:cubicBezTo>
                  <a:cubicBezTo>
                    <a:pt x="178204" y="2380745"/>
                    <a:pt x="178204" y="2380745"/>
                    <a:pt x="178204" y="2380745"/>
                  </a:cubicBezTo>
                  <a:cubicBezTo>
                    <a:pt x="80367" y="2321314"/>
                    <a:pt x="0" y="2184972"/>
                    <a:pt x="0" y="2069606"/>
                  </a:cubicBez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6" name="组合 35"/>
          <p:cNvGrpSpPr/>
          <p:nvPr/>
        </p:nvGrpSpPr>
        <p:grpSpPr>
          <a:xfrm>
            <a:off x="8161129" y="3392775"/>
            <a:ext cx="2423171" cy="2181736"/>
            <a:chOff x="8161129" y="3716869"/>
            <a:chExt cx="2423171" cy="2181736"/>
          </a:xfrm>
        </p:grpSpPr>
        <p:sp>
          <p:nvSpPr>
            <p:cNvPr id="37" name="Freeform 19"/>
            <p:cNvSpPr>
              <a:spLocks noChangeAspect="1"/>
            </p:cNvSpPr>
            <p:nvPr/>
          </p:nvSpPr>
          <p:spPr bwMode="auto">
            <a:xfrm rot="5400000">
              <a:off x="8417881" y="3737340"/>
              <a:ext cx="1909667" cy="2140792"/>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blipFill dpi="0" rotWithShape="0">
              <a:blip r:embed="rId6"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37"/>
            <p:cNvSpPr>
              <a:spLocks noChangeAspect="1"/>
            </p:cNvSpPr>
            <p:nvPr/>
          </p:nvSpPr>
          <p:spPr bwMode="auto">
            <a:xfrm rot="5400000">
              <a:off x="8281847" y="3596151"/>
              <a:ext cx="2181736" cy="2423171"/>
            </a:xfrm>
            <a:custGeom>
              <a:avLst/>
              <a:gdLst>
                <a:gd name="connsiteX0" fmla="*/ 168195 w 2697521"/>
                <a:gd name="connsiteY0" fmla="*/ 1998327 h 2996033"/>
                <a:gd name="connsiteX1" fmla="*/ 324176 w 2697521"/>
                <a:gd name="connsiteY1" fmla="*/ 2270667 h 2996033"/>
                <a:gd name="connsiteX2" fmla="*/ 1192779 w 2697521"/>
                <a:gd name="connsiteY2" fmla="*/ 2772507 h 2996033"/>
                <a:gd name="connsiteX3" fmla="*/ 1504742 w 2697521"/>
                <a:gd name="connsiteY3" fmla="*/ 2772507 h 2996033"/>
                <a:gd name="connsiteX4" fmla="*/ 2373344 w 2697521"/>
                <a:gd name="connsiteY4" fmla="*/ 2270667 h 2996033"/>
                <a:gd name="connsiteX5" fmla="*/ 2529326 w 2697521"/>
                <a:gd name="connsiteY5" fmla="*/ 1998327 h 2996033"/>
                <a:gd name="connsiteX6" fmla="*/ 2529326 w 2697521"/>
                <a:gd name="connsiteY6" fmla="*/ 994649 h 2996033"/>
                <a:gd name="connsiteX7" fmla="*/ 2373344 w 2697521"/>
                <a:gd name="connsiteY7" fmla="*/ 725369 h 2996033"/>
                <a:gd name="connsiteX8" fmla="*/ 1504742 w 2697521"/>
                <a:gd name="connsiteY8" fmla="*/ 223530 h 2996033"/>
                <a:gd name="connsiteX9" fmla="*/ 1192779 w 2697521"/>
                <a:gd name="connsiteY9" fmla="*/ 223530 h 2996033"/>
                <a:gd name="connsiteX10" fmla="*/ 324176 w 2697521"/>
                <a:gd name="connsiteY10" fmla="*/ 725369 h 2996033"/>
                <a:gd name="connsiteX11" fmla="*/ 168195 w 2697521"/>
                <a:gd name="connsiteY11" fmla="*/ 994649 h 2996033"/>
                <a:gd name="connsiteX12" fmla="*/ 168195 w 2697521"/>
                <a:gd name="connsiteY12" fmla="*/ 1998327 h 2996033"/>
                <a:gd name="connsiteX13" fmla="*/ 0 w 2697521"/>
                <a:gd name="connsiteY13" fmla="*/ 2069606 h 2996033"/>
                <a:gd name="connsiteX14" fmla="*/ 0 w 2697521"/>
                <a:gd name="connsiteY14" fmla="*/ 922933 h 2996033"/>
                <a:gd name="connsiteX15" fmla="*/ 178204 w 2697521"/>
                <a:gd name="connsiteY15" fmla="*/ 615289 h 2996033"/>
                <a:gd name="connsiteX16" fmla="*/ 1170557 w 2697521"/>
                <a:gd name="connsiteY16" fmla="*/ 41952 h 2996033"/>
                <a:gd name="connsiteX17" fmla="*/ 1526965 w 2697521"/>
                <a:gd name="connsiteY17" fmla="*/ 41952 h 2996033"/>
                <a:gd name="connsiteX18" fmla="*/ 2519317 w 2697521"/>
                <a:gd name="connsiteY18" fmla="*/ 615289 h 2996033"/>
                <a:gd name="connsiteX19" fmla="*/ 2697521 w 2697521"/>
                <a:gd name="connsiteY19" fmla="*/ 922933 h 2996033"/>
                <a:gd name="connsiteX20" fmla="*/ 2697521 w 2697521"/>
                <a:gd name="connsiteY20" fmla="*/ 2069606 h 2996033"/>
                <a:gd name="connsiteX21" fmla="*/ 2519317 w 2697521"/>
                <a:gd name="connsiteY21" fmla="*/ 2380745 h 2996033"/>
                <a:gd name="connsiteX22" fmla="*/ 1526965 w 2697521"/>
                <a:gd name="connsiteY22" fmla="*/ 2954082 h 2996033"/>
                <a:gd name="connsiteX23" fmla="*/ 1170557 w 2697521"/>
                <a:gd name="connsiteY23" fmla="*/ 2954082 h 2996033"/>
                <a:gd name="connsiteX24" fmla="*/ 178204 w 2697521"/>
                <a:gd name="connsiteY24" fmla="*/ 2380745 h 2996033"/>
                <a:gd name="connsiteX25" fmla="*/ 0 w 2697521"/>
                <a:gd name="connsiteY25" fmla="*/ 2069606 h 299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97521" h="2996033">
                  <a:moveTo>
                    <a:pt x="168195" y="1998327"/>
                  </a:moveTo>
                  <a:cubicBezTo>
                    <a:pt x="168195" y="2099308"/>
                    <a:pt x="238539" y="2218647"/>
                    <a:pt x="324176" y="2270667"/>
                  </a:cubicBezTo>
                  <a:cubicBezTo>
                    <a:pt x="324176" y="2270667"/>
                    <a:pt x="324176" y="2270667"/>
                    <a:pt x="1192779" y="2772507"/>
                  </a:cubicBezTo>
                  <a:cubicBezTo>
                    <a:pt x="1278416" y="2821467"/>
                    <a:pt x="1419105" y="2821467"/>
                    <a:pt x="1504742" y="2772507"/>
                  </a:cubicBezTo>
                  <a:cubicBezTo>
                    <a:pt x="1504742" y="2772507"/>
                    <a:pt x="1504742" y="2772507"/>
                    <a:pt x="2373344" y="2270667"/>
                  </a:cubicBezTo>
                  <a:cubicBezTo>
                    <a:pt x="2458981" y="2218647"/>
                    <a:pt x="2529326" y="2099308"/>
                    <a:pt x="2529326" y="1998327"/>
                  </a:cubicBezTo>
                  <a:lnTo>
                    <a:pt x="2529326" y="994649"/>
                  </a:lnTo>
                  <a:cubicBezTo>
                    <a:pt x="2529326" y="896729"/>
                    <a:pt x="2458981" y="774329"/>
                    <a:pt x="2373344" y="725369"/>
                  </a:cubicBezTo>
                  <a:cubicBezTo>
                    <a:pt x="2373344" y="725369"/>
                    <a:pt x="2373344" y="725369"/>
                    <a:pt x="1504742" y="223530"/>
                  </a:cubicBezTo>
                  <a:cubicBezTo>
                    <a:pt x="1419105" y="174570"/>
                    <a:pt x="1278416" y="174570"/>
                    <a:pt x="1192779" y="223530"/>
                  </a:cubicBezTo>
                  <a:cubicBezTo>
                    <a:pt x="1192779" y="223530"/>
                    <a:pt x="1192779" y="223530"/>
                    <a:pt x="324176" y="725369"/>
                  </a:cubicBezTo>
                  <a:cubicBezTo>
                    <a:pt x="238539" y="774329"/>
                    <a:pt x="168195" y="896729"/>
                    <a:pt x="168195" y="994649"/>
                  </a:cubicBezTo>
                  <a:cubicBezTo>
                    <a:pt x="168195" y="994649"/>
                    <a:pt x="168195" y="994649"/>
                    <a:pt x="168195" y="1998327"/>
                  </a:cubicBezTo>
                  <a:close/>
                  <a:moveTo>
                    <a:pt x="0" y="2069606"/>
                  </a:moveTo>
                  <a:cubicBezTo>
                    <a:pt x="0" y="922933"/>
                    <a:pt x="0" y="922933"/>
                    <a:pt x="0" y="922933"/>
                  </a:cubicBezTo>
                  <a:cubicBezTo>
                    <a:pt x="0" y="811062"/>
                    <a:pt x="80367" y="671224"/>
                    <a:pt x="178204" y="615289"/>
                  </a:cubicBezTo>
                  <a:cubicBezTo>
                    <a:pt x="1170557" y="41952"/>
                    <a:pt x="1170557" y="41952"/>
                    <a:pt x="1170557" y="41952"/>
                  </a:cubicBezTo>
                  <a:cubicBezTo>
                    <a:pt x="1268394" y="-13983"/>
                    <a:pt x="1429127" y="-13983"/>
                    <a:pt x="1526965" y="41952"/>
                  </a:cubicBezTo>
                  <a:cubicBezTo>
                    <a:pt x="2519317" y="615289"/>
                    <a:pt x="2519317" y="615289"/>
                    <a:pt x="2519317" y="615289"/>
                  </a:cubicBezTo>
                  <a:cubicBezTo>
                    <a:pt x="2617155" y="671224"/>
                    <a:pt x="2697521" y="811062"/>
                    <a:pt x="2697521" y="922933"/>
                  </a:cubicBezTo>
                  <a:lnTo>
                    <a:pt x="2697521" y="2069606"/>
                  </a:lnTo>
                  <a:cubicBezTo>
                    <a:pt x="2697521" y="2184972"/>
                    <a:pt x="2617155" y="2321314"/>
                    <a:pt x="2519317" y="2380745"/>
                  </a:cubicBezTo>
                  <a:cubicBezTo>
                    <a:pt x="1526965" y="2954082"/>
                    <a:pt x="1526965" y="2954082"/>
                    <a:pt x="1526965" y="2954082"/>
                  </a:cubicBezTo>
                  <a:cubicBezTo>
                    <a:pt x="1429127" y="3010017"/>
                    <a:pt x="1268394" y="3010017"/>
                    <a:pt x="1170557" y="2954082"/>
                  </a:cubicBezTo>
                  <a:cubicBezTo>
                    <a:pt x="178204" y="2380745"/>
                    <a:pt x="178204" y="2380745"/>
                    <a:pt x="178204" y="2380745"/>
                  </a:cubicBezTo>
                  <a:cubicBezTo>
                    <a:pt x="80367" y="2321314"/>
                    <a:pt x="0" y="2184972"/>
                    <a:pt x="0" y="2069606"/>
                  </a:cubicBez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9" name="组合 38"/>
          <p:cNvGrpSpPr/>
          <p:nvPr/>
        </p:nvGrpSpPr>
        <p:grpSpPr>
          <a:xfrm>
            <a:off x="1613725" y="3689181"/>
            <a:ext cx="890614" cy="794461"/>
            <a:chOff x="1613725" y="4013275"/>
            <a:chExt cx="890614" cy="794461"/>
          </a:xfrm>
        </p:grpSpPr>
        <p:sp>
          <p:nvSpPr>
            <p:cNvPr id="40" name="Freeform 19"/>
            <p:cNvSpPr>
              <a:spLocks noChangeAspect="1"/>
            </p:cNvSpPr>
            <p:nvPr/>
          </p:nvSpPr>
          <p:spPr bwMode="auto">
            <a:xfrm rot="5400000">
              <a:off x="1661801" y="3965199"/>
              <a:ext cx="794461" cy="890614"/>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1781717" y="4119898"/>
              <a:ext cx="561372" cy="584775"/>
            </a:xfrm>
            <a:prstGeom prst="rect">
              <a:avLst/>
            </a:prstGeom>
            <a:noFill/>
            <a:effectLst/>
          </p:spPr>
          <p:txBody>
            <a:bodyPr wrap="none" rtlCol="0">
              <a:spAutoFit/>
            </a:bodyPr>
            <a:lstStyle/>
            <a:p>
              <a:r>
                <a:rPr lang="en-US" altLang="zh-CN" sz="3200" dirty="0" smtClean="0">
                  <a:solidFill>
                    <a:srgbClr val="FDFDFD"/>
                  </a:solidFill>
                  <a:latin typeface="Impact" panose="020B0806030902050204" pitchFamily="34" charset="0"/>
                </a:rPr>
                <a:t>01</a:t>
              </a:r>
              <a:endParaRPr lang="en-US" altLang="zh-CN" sz="2400" dirty="0" smtClean="0">
                <a:solidFill>
                  <a:srgbClr val="FDFDFD"/>
                </a:solidFill>
                <a:latin typeface="Impact" panose="020B0806030902050204" pitchFamily="34" charset="0"/>
              </a:endParaRPr>
            </a:p>
          </p:txBody>
        </p:sp>
      </p:grpSp>
      <p:grpSp>
        <p:nvGrpSpPr>
          <p:cNvPr id="42" name="组合 41"/>
          <p:cNvGrpSpPr/>
          <p:nvPr/>
        </p:nvGrpSpPr>
        <p:grpSpPr>
          <a:xfrm>
            <a:off x="5201400" y="5119056"/>
            <a:ext cx="890614" cy="794461"/>
            <a:chOff x="5201400" y="5443150"/>
            <a:chExt cx="890614" cy="794461"/>
          </a:xfrm>
        </p:grpSpPr>
        <p:sp>
          <p:nvSpPr>
            <p:cNvPr id="43" name="Freeform 19"/>
            <p:cNvSpPr>
              <a:spLocks noChangeAspect="1"/>
            </p:cNvSpPr>
            <p:nvPr/>
          </p:nvSpPr>
          <p:spPr bwMode="auto">
            <a:xfrm rot="5400000">
              <a:off x="5249476" y="5395074"/>
              <a:ext cx="794461" cy="890614"/>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5330273" y="5543052"/>
              <a:ext cx="611065" cy="584775"/>
            </a:xfrm>
            <a:prstGeom prst="rect">
              <a:avLst/>
            </a:prstGeom>
            <a:noFill/>
            <a:effectLst/>
          </p:spPr>
          <p:txBody>
            <a:bodyPr wrap="none" rtlCol="0">
              <a:spAutoFit/>
            </a:bodyPr>
            <a:lstStyle/>
            <a:p>
              <a:r>
                <a:rPr lang="en-US" altLang="zh-CN" sz="3200" dirty="0" smtClean="0">
                  <a:solidFill>
                    <a:srgbClr val="F8F8F8"/>
                  </a:solidFill>
                  <a:latin typeface="Impact" panose="020B0806030902050204" pitchFamily="34" charset="0"/>
                </a:rPr>
                <a:t>02</a:t>
              </a:r>
              <a:endParaRPr lang="en-US" altLang="zh-CN" sz="2400" dirty="0" smtClean="0">
                <a:solidFill>
                  <a:srgbClr val="F8F8F8"/>
                </a:solidFill>
                <a:latin typeface="Impact" panose="020B0806030902050204" pitchFamily="34" charset="0"/>
              </a:endParaRPr>
            </a:p>
          </p:txBody>
        </p:sp>
      </p:grpSp>
      <p:grpSp>
        <p:nvGrpSpPr>
          <p:cNvPr id="45" name="组合 44"/>
          <p:cNvGrpSpPr/>
          <p:nvPr/>
        </p:nvGrpSpPr>
        <p:grpSpPr>
          <a:xfrm>
            <a:off x="9570343" y="5177278"/>
            <a:ext cx="890614" cy="794461"/>
            <a:chOff x="9570343" y="5501372"/>
            <a:chExt cx="890614" cy="794461"/>
          </a:xfrm>
        </p:grpSpPr>
        <p:sp>
          <p:nvSpPr>
            <p:cNvPr id="46" name="Freeform 19"/>
            <p:cNvSpPr>
              <a:spLocks noChangeAspect="1"/>
            </p:cNvSpPr>
            <p:nvPr/>
          </p:nvSpPr>
          <p:spPr bwMode="auto">
            <a:xfrm rot="5400000">
              <a:off x="9618419" y="5453296"/>
              <a:ext cx="794461" cy="890614"/>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nvSpPr>
          <p:spPr>
            <a:xfrm>
              <a:off x="9719026" y="5609209"/>
              <a:ext cx="609462" cy="584775"/>
            </a:xfrm>
            <a:prstGeom prst="rect">
              <a:avLst/>
            </a:prstGeom>
            <a:noFill/>
            <a:effectLst/>
          </p:spPr>
          <p:txBody>
            <a:bodyPr wrap="none" rtlCol="0">
              <a:spAutoFit/>
            </a:bodyPr>
            <a:lstStyle/>
            <a:p>
              <a:r>
                <a:rPr lang="en-US" altLang="zh-CN" sz="3200" dirty="0" smtClean="0">
                  <a:solidFill>
                    <a:srgbClr val="F7F7F7"/>
                  </a:solidFill>
                  <a:latin typeface="Impact" panose="020B0806030902050204" pitchFamily="34" charset="0"/>
                </a:rPr>
                <a:t>04</a:t>
              </a:r>
              <a:endParaRPr lang="en-US" altLang="zh-CN" sz="2400" dirty="0" smtClean="0">
                <a:solidFill>
                  <a:srgbClr val="F7F7F7"/>
                </a:solidFill>
                <a:latin typeface="Impact" panose="020B0806030902050204" pitchFamily="34" charset="0"/>
              </a:endParaRPr>
            </a:p>
          </p:txBody>
        </p:sp>
      </p:grpSp>
      <p:sp>
        <p:nvSpPr>
          <p:cNvPr id="48" name="文本框 47"/>
          <p:cNvSpPr txBox="1"/>
          <p:nvPr/>
        </p:nvSpPr>
        <p:spPr>
          <a:xfrm>
            <a:off x="993293" y="4678795"/>
            <a:ext cx="2293153" cy="1265796"/>
          </a:xfrm>
          <a:prstGeom prst="rect">
            <a:avLst/>
          </a:prstGeom>
          <a:noFill/>
          <a:effectLst/>
        </p:spPr>
        <p:txBody>
          <a:bodyPr wrap="square" rtlCol="0">
            <a:spAutoFit/>
          </a:bodyPr>
          <a:lstStyle/>
          <a:p>
            <a:pPr algn="ctr">
              <a:lnSpc>
                <a:spcPct val="130000"/>
              </a:lnSpc>
            </a:pPr>
            <a:r>
              <a:rPr lang="zh-CN" altLang="en-US" dirty="0">
                <a:solidFill>
                  <a:srgbClr val="0D4960"/>
                </a:solidFill>
                <a:latin typeface="方正尚酷简体" panose="03000509000000000000" pitchFamily="65" charset="-122"/>
                <a:ea typeface="方正尚酷简体" panose="03000509000000000000" pitchFamily="65" charset="-122"/>
              </a:rPr>
              <a:t>团队介绍</a:t>
            </a:r>
            <a:endParaRPr lang="en-US" altLang="zh-CN" dirty="0">
              <a:solidFill>
                <a:srgbClr val="0D4960"/>
              </a:solidFill>
              <a:latin typeface="方正尚酷简体" panose="03000509000000000000" pitchFamily="65" charset="-122"/>
              <a:ea typeface="方正尚酷简体" panose="03000509000000000000" pitchFamily="65" charset="-122"/>
            </a:endParaRPr>
          </a:p>
          <a:p>
            <a:pPr algn="ctr">
              <a:lnSpc>
                <a:spcPct val="130000"/>
              </a:lnSpc>
            </a:pPr>
            <a:r>
              <a:rPr lang="zh-CN" altLang="en-US" sz="1400" dirty="0" smtClean="0">
                <a:latin typeface="冬青黑体简体中文 W3" panose="020B0300000000000000" pitchFamily="34" charset="-122"/>
                <a:ea typeface="冬青黑体简体中文 W3" panose="020B0300000000000000" pitchFamily="34" charset="-122"/>
              </a:rPr>
              <a:t>详细</a:t>
            </a:r>
            <a:r>
              <a:rPr lang="zh-CN" altLang="en-US" sz="1400" dirty="0">
                <a:latin typeface="冬青黑体简体中文 W3" panose="020B0300000000000000" pitchFamily="34" charset="-122"/>
                <a:ea typeface="冬青黑体简体中文 W3" panose="020B0300000000000000" pitchFamily="34" charset="-122"/>
              </a:rPr>
              <a:t>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49" name="文本框 48"/>
          <p:cNvSpPr txBox="1"/>
          <p:nvPr/>
        </p:nvSpPr>
        <p:spPr>
          <a:xfrm>
            <a:off x="6260538" y="5210467"/>
            <a:ext cx="2293153" cy="1292662"/>
          </a:xfrm>
          <a:prstGeom prst="rect">
            <a:avLst/>
          </a:prstGeom>
          <a:noFill/>
          <a:effectLst/>
        </p:spPr>
        <p:txBody>
          <a:bodyPr wrap="square" rtlCol="0">
            <a:spAutoFit/>
          </a:bodyPr>
          <a:lstStyle/>
          <a:p>
            <a:pPr algn="ctr">
              <a:lnSpc>
                <a:spcPct val="130000"/>
              </a:lnSpc>
            </a:pPr>
            <a:r>
              <a:rPr lang="zh-CN" altLang="en-US" dirty="0">
                <a:solidFill>
                  <a:srgbClr val="0D4960"/>
                </a:solidFill>
                <a:latin typeface="方正尚酷简体" panose="03000509000000000000" pitchFamily="65" charset="-122"/>
                <a:ea typeface="方正尚酷简体" panose="03000509000000000000" pitchFamily="65" charset="-122"/>
              </a:rPr>
              <a:t>团队介绍</a:t>
            </a:r>
            <a:endParaRPr lang="en-US" altLang="zh-CN" dirty="0">
              <a:solidFill>
                <a:srgbClr val="0D4960"/>
              </a:solidFill>
              <a:latin typeface="方正尚酷简体" panose="03000509000000000000" pitchFamily="65" charset="-122"/>
              <a:ea typeface="方正尚酷简体" panose="03000509000000000000" pitchFamily="65" charset="-122"/>
            </a:endParaRPr>
          </a:p>
          <a:p>
            <a:pPr algn="ctr">
              <a:lnSpc>
                <a:spcPct val="130000"/>
              </a:lnSpc>
            </a:pPr>
            <a:r>
              <a:rPr lang="zh-CN" altLang="en-US" sz="1400" dirty="0" smtClean="0">
                <a:latin typeface="冬青黑体简体中文 W3" panose="020B0300000000000000" pitchFamily="34" charset="-122"/>
                <a:ea typeface="冬青黑体简体中文 W3" panose="020B0300000000000000" pitchFamily="34" charset="-122"/>
              </a:rPr>
              <a:t>详细</a:t>
            </a:r>
            <a:r>
              <a:rPr lang="zh-CN" altLang="en-US" sz="1400" dirty="0">
                <a:latin typeface="冬青黑体简体中文 W3" panose="020B0300000000000000" pitchFamily="34" charset="-122"/>
                <a:ea typeface="冬青黑体简体中文 W3" panose="020B0300000000000000" pitchFamily="34" charset="-122"/>
              </a:rPr>
              <a:t>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50" name="文本框 49"/>
          <p:cNvSpPr txBox="1"/>
          <p:nvPr/>
        </p:nvSpPr>
        <p:spPr>
          <a:xfrm>
            <a:off x="3838327" y="1703372"/>
            <a:ext cx="2316510" cy="1292662"/>
          </a:xfrm>
          <a:prstGeom prst="rect">
            <a:avLst/>
          </a:prstGeom>
          <a:noFill/>
          <a:effectLst/>
        </p:spPr>
        <p:txBody>
          <a:bodyPr wrap="square" rtlCol="0">
            <a:spAutoFit/>
          </a:bodyPr>
          <a:lstStyle/>
          <a:p>
            <a:pPr algn="ctr">
              <a:lnSpc>
                <a:spcPct val="130000"/>
              </a:lnSpc>
            </a:pPr>
            <a:r>
              <a:rPr lang="zh-CN" altLang="en-US" dirty="0">
                <a:solidFill>
                  <a:srgbClr val="0D4960"/>
                </a:solidFill>
                <a:latin typeface="方正尚酷简体" panose="03000509000000000000" pitchFamily="65" charset="-122"/>
                <a:ea typeface="方正尚酷简体" panose="03000509000000000000" pitchFamily="65" charset="-122"/>
              </a:rPr>
              <a:t>团队介绍</a:t>
            </a:r>
            <a:endParaRPr lang="en-US" altLang="zh-CN" dirty="0">
              <a:solidFill>
                <a:srgbClr val="0D4960"/>
              </a:solidFill>
              <a:latin typeface="方正尚酷简体" panose="03000509000000000000" pitchFamily="65" charset="-122"/>
              <a:ea typeface="方正尚酷简体" panose="03000509000000000000" pitchFamily="65" charset="-122"/>
            </a:endParaRPr>
          </a:p>
          <a:p>
            <a:pPr algn="ctr">
              <a:lnSpc>
                <a:spcPct val="130000"/>
              </a:lnSpc>
            </a:pPr>
            <a:r>
              <a:rPr lang="zh-CN" altLang="en-US" sz="1400" dirty="0" smtClean="0">
                <a:latin typeface="冬青黑体简体中文 W3" panose="020B0300000000000000" pitchFamily="34" charset="-122"/>
                <a:ea typeface="冬青黑体简体中文 W3" panose="020B0300000000000000" pitchFamily="34" charset="-122"/>
              </a:rPr>
              <a:t>详细</a:t>
            </a:r>
            <a:r>
              <a:rPr lang="zh-CN" altLang="en-US" sz="1400" dirty="0">
                <a:latin typeface="冬青黑体简体中文 W3" panose="020B0300000000000000" pitchFamily="34" charset="-122"/>
                <a:ea typeface="冬青黑体简体中文 W3" panose="020B0300000000000000" pitchFamily="34" charset="-122"/>
              </a:rPr>
              <a:t>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51" name="文本框 50"/>
          <p:cNvSpPr txBox="1"/>
          <p:nvPr/>
        </p:nvSpPr>
        <p:spPr>
          <a:xfrm>
            <a:off x="8578009" y="1861171"/>
            <a:ext cx="2316510" cy="1292662"/>
          </a:xfrm>
          <a:prstGeom prst="rect">
            <a:avLst/>
          </a:prstGeom>
          <a:noFill/>
          <a:effectLst/>
        </p:spPr>
        <p:txBody>
          <a:bodyPr wrap="square" rtlCol="0">
            <a:spAutoFit/>
          </a:bodyPr>
          <a:lstStyle/>
          <a:p>
            <a:pPr algn="ctr">
              <a:lnSpc>
                <a:spcPct val="130000"/>
              </a:lnSpc>
            </a:pPr>
            <a:r>
              <a:rPr lang="zh-CN" altLang="en-US" dirty="0">
                <a:solidFill>
                  <a:srgbClr val="0D4960"/>
                </a:solidFill>
                <a:latin typeface="方正尚酷简体" panose="03000509000000000000" pitchFamily="65" charset="-122"/>
                <a:ea typeface="方正尚酷简体" panose="03000509000000000000" pitchFamily="65" charset="-122"/>
              </a:rPr>
              <a:t>团队介绍</a:t>
            </a:r>
            <a:endParaRPr lang="en-US" altLang="zh-CN" dirty="0">
              <a:solidFill>
                <a:srgbClr val="0D4960"/>
              </a:solidFill>
              <a:latin typeface="方正尚酷简体" panose="03000509000000000000" pitchFamily="65" charset="-122"/>
              <a:ea typeface="方正尚酷简体" panose="03000509000000000000" pitchFamily="65" charset="-122"/>
            </a:endParaRPr>
          </a:p>
          <a:p>
            <a:pPr algn="ctr">
              <a:lnSpc>
                <a:spcPct val="130000"/>
              </a:lnSpc>
            </a:pPr>
            <a:r>
              <a:rPr lang="zh-CN" altLang="en-US" sz="1400" dirty="0" smtClean="0">
                <a:latin typeface="冬青黑体简体中文 W3" panose="020B0300000000000000" pitchFamily="34" charset="-122"/>
                <a:ea typeface="冬青黑体简体中文 W3" panose="020B0300000000000000" pitchFamily="34" charset="-122"/>
              </a:rPr>
              <a:t>详细</a:t>
            </a:r>
            <a:r>
              <a:rPr lang="zh-CN" altLang="en-US" sz="1400" dirty="0">
                <a:latin typeface="冬青黑体简体中文 W3" panose="020B0300000000000000" pitchFamily="34" charset="-122"/>
                <a:ea typeface="冬青黑体简体中文 W3" panose="020B0300000000000000" pitchFamily="34" charset="-122"/>
              </a:rPr>
              <a:t>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grpSp>
        <p:nvGrpSpPr>
          <p:cNvPr id="52" name="组合 51"/>
          <p:cNvGrpSpPr/>
          <p:nvPr/>
        </p:nvGrpSpPr>
        <p:grpSpPr>
          <a:xfrm>
            <a:off x="7411705" y="1510119"/>
            <a:ext cx="890614" cy="794461"/>
            <a:chOff x="7411705" y="1834213"/>
            <a:chExt cx="890614" cy="794461"/>
          </a:xfrm>
        </p:grpSpPr>
        <p:sp>
          <p:nvSpPr>
            <p:cNvPr id="53" name="Freeform 19"/>
            <p:cNvSpPr>
              <a:spLocks noChangeAspect="1"/>
            </p:cNvSpPr>
            <p:nvPr/>
          </p:nvSpPr>
          <p:spPr bwMode="auto">
            <a:xfrm rot="5400000">
              <a:off x="7459781" y="1786137"/>
              <a:ext cx="794461" cy="890614"/>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7537006" y="1939235"/>
              <a:ext cx="622286" cy="584775"/>
            </a:xfrm>
            <a:prstGeom prst="rect">
              <a:avLst/>
            </a:prstGeom>
            <a:noFill/>
            <a:effectLst/>
          </p:spPr>
          <p:txBody>
            <a:bodyPr wrap="none" rtlCol="0">
              <a:spAutoFit/>
            </a:bodyPr>
            <a:lstStyle/>
            <a:p>
              <a:r>
                <a:rPr lang="en-US" altLang="zh-CN" sz="3200" dirty="0" smtClean="0">
                  <a:solidFill>
                    <a:srgbClr val="F8F8F8"/>
                  </a:solidFill>
                  <a:latin typeface="Impact" panose="020B0806030902050204" pitchFamily="34" charset="0"/>
                </a:rPr>
                <a:t>03</a:t>
              </a:r>
              <a:endParaRPr lang="en-US" altLang="zh-CN" sz="2400" dirty="0" smtClean="0">
                <a:solidFill>
                  <a:srgbClr val="F8F8F8"/>
                </a:solidFill>
                <a:latin typeface="Impact" panose="020B0806030902050204" pitchFamily="34" charset="0"/>
              </a:endParaRPr>
            </a:p>
          </p:txBody>
        </p:sp>
      </p:grpSp>
    </p:spTree>
    <p:extLst>
      <p:ext uri="{BB962C8B-B14F-4D97-AF65-F5344CB8AC3E}">
        <p14:creationId xmlns:p14="http://schemas.microsoft.com/office/powerpoint/2010/main" val="1832019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par>
                                <p:cTn id="18" presetID="52" presetClass="entr" presetSubtype="0" fill="hold" nodeType="withEffect">
                                  <p:stCondLst>
                                    <p:cond delay="0"/>
                                  </p:stCondLst>
                                  <p:childTnLst>
                                    <p:set>
                                      <p:cBhvr>
                                        <p:cTn id="19" dur="1" fill="hold">
                                          <p:stCondLst>
                                            <p:cond delay="0"/>
                                          </p:stCondLst>
                                        </p:cTn>
                                        <p:tgtEl>
                                          <p:spTgt spid="27"/>
                                        </p:tgtEl>
                                        <p:attrNameLst>
                                          <p:attrName>style.visibility</p:attrName>
                                        </p:attrNameLst>
                                      </p:cBhvr>
                                      <p:to>
                                        <p:strVal val="visible"/>
                                      </p:to>
                                    </p:set>
                                    <p:animScale>
                                      <p:cBhvr>
                                        <p:cTn id="20" dur="1000" decel="50000" fill="hold">
                                          <p:stCondLst>
                                            <p:cond delay="0"/>
                                          </p:stCondLst>
                                        </p:cTn>
                                        <p:tgtEl>
                                          <p:spTgt spid="2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27"/>
                                        </p:tgtEl>
                                        <p:attrNameLst>
                                          <p:attrName>ppt_x</p:attrName>
                                          <p:attrName>ppt_y</p:attrName>
                                        </p:attrNameLst>
                                      </p:cBhvr>
                                    </p:animMotion>
                                    <p:animEffect transition="in" filter="fade">
                                      <p:cBhvr>
                                        <p:cTn id="22" dur="1000"/>
                                        <p:tgtEl>
                                          <p:spTgt spid="27"/>
                                        </p:tgtEl>
                                      </p:cBhvr>
                                    </p:animEffect>
                                  </p:childTnLst>
                                </p:cTn>
                              </p:par>
                            </p:childTnLst>
                          </p:cTn>
                        </p:par>
                        <p:par>
                          <p:cTn id="23" fill="hold">
                            <p:stCondLst>
                              <p:cond delay="1750"/>
                            </p:stCondLst>
                            <p:childTnLst>
                              <p:par>
                                <p:cTn id="24" presetID="53" presetClass="entr" presetSubtype="16" fill="hold" nodeType="afterEffect">
                                  <p:stCondLst>
                                    <p:cond delay="0"/>
                                  </p:stCondLst>
                                  <p:childTnLst>
                                    <p:set>
                                      <p:cBhvr>
                                        <p:cTn id="25" dur="1" fill="hold">
                                          <p:stCondLst>
                                            <p:cond delay="0"/>
                                          </p:stCondLst>
                                        </p:cTn>
                                        <p:tgtEl>
                                          <p:spTgt spid="39"/>
                                        </p:tgtEl>
                                        <p:attrNameLst>
                                          <p:attrName>style.visibility</p:attrName>
                                        </p:attrNameLst>
                                      </p:cBhvr>
                                      <p:to>
                                        <p:strVal val="visible"/>
                                      </p:to>
                                    </p:set>
                                    <p:anim calcmode="lin" valueType="num">
                                      <p:cBhvr>
                                        <p:cTn id="26" dur="500" fill="hold"/>
                                        <p:tgtEl>
                                          <p:spTgt spid="39"/>
                                        </p:tgtEl>
                                        <p:attrNameLst>
                                          <p:attrName>ppt_w</p:attrName>
                                        </p:attrNameLst>
                                      </p:cBhvr>
                                      <p:tavLst>
                                        <p:tav tm="0">
                                          <p:val>
                                            <p:fltVal val="0"/>
                                          </p:val>
                                        </p:tav>
                                        <p:tav tm="100000">
                                          <p:val>
                                            <p:strVal val="#ppt_w"/>
                                          </p:val>
                                        </p:tav>
                                      </p:tavLst>
                                    </p:anim>
                                    <p:anim calcmode="lin" valueType="num">
                                      <p:cBhvr>
                                        <p:cTn id="27" dur="500" fill="hold"/>
                                        <p:tgtEl>
                                          <p:spTgt spid="39"/>
                                        </p:tgtEl>
                                        <p:attrNameLst>
                                          <p:attrName>ppt_h</p:attrName>
                                        </p:attrNameLst>
                                      </p:cBhvr>
                                      <p:tavLst>
                                        <p:tav tm="0">
                                          <p:val>
                                            <p:fltVal val="0"/>
                                          </p:val>
                                        </p:tav>
                                        <p:tav tm="100000">
                                          <p:val>
                                            <p:strVal val="#ppt_h"/>
                                          </p:val>
                                        </p:tav>
                                      </p:tavLst>
                                    </p:anim>
                                    <p:animEffect transition="in" filter="fade">
                                      <p:cBhvr>
                                        <p:cTn id="28" dur="500"/>
                                        <p:tgtEl>
                                          <p:spTgt spid="39"/>
                                        </p:tgtEl>
                                      </p:cBhvr>
                                    </p:animEffect>
                                  </p:childTnLst>
                                </p:cTn>
                              </p:par>
                            </p:childTnLst>
                          </p:cTn>
                        </p:par>
                        <p:par>
                          <p:cTn id="29" fill="hold">
                            <p:stCondLst>
                              <p:cond delay="2250"/>
                            </p:stCondLst>
                            <p:childTnLst>
                              <p:par>
                                <p:cTn id="30" presetID="22" presetClass="entr" presetSubtype="8" fill="hold" grpId="0" nodeType="after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wipe(left)">
                                      <p:cBhvr>
                                        <p:cTn id="32" dur="500"/>
                                        <p:tgtEl>
                                          <p:spTgt spid="48"/>
                                        </p:tgtEl>
                                      </p:cBhvr>
                                    </p:animEffect>
                                  </p:childTnLst>
                                </p:cTn>
                              </p:par>
                            </p:childTnLst>
                          </p:cTn>
                        </p:par>
                        <p:par>
                          <p:cTn id="33" fill="hold">
                            <p:stCondLst>
                              <p:cond delay="2750"/>
                            </p:stCondLst>
                            <p:childTnLst>
                              <p:par>
                                <p:cTn id="34" presetID="52" presetClass="entr" presetSubtype="0" fill="hold" nodeType="afterEffect">
                                  <p:stCondLst>
                                    <p:cond delay="0"/>
                                  </p:stCondLst>
                                  <p:childTnLst>
                                    <p:set>
                                      <p:cBhvr>
                                        <p:cTn id="35" dur="1" fill="hold">
                                          <p:stCondLst>
                                            <p:cond delay="0"/>
                                          </p:stCondLst>
                                        </p:cTn>
                                        <p:tgtEl>
                                          <p:spTgt spid="30"/>
                                        </p:tgtEl>
                                        <p:attrNameLst>
                                          <p:attrName>style.visibility</p:attrName>
                                        </p:attrNameLst>
                                      </p:cBhvr>
                                      <p:to>
                                        <p:strVal val="visible"/>
                                      </p:to>
                                    </p:set>
                                    <p:animScale>
                                      <p:cBhvr>
                                        <p:cTn id="36" dur="1000" decel="50000" fill="hold">
                                          <p:stCondLst>
                                            <p:cond delay="0"/>
                                          </p:stCondLst>
                                        </p:cTn>
                                        <p:tgtEl>
                                          <p:spTgt spid="3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7" dur="1000" decel="50000" fill="hold">
                                          <p:stCondLst>
                                            <p:cond delay="0"/>
                                          </p:stCondLst>
                                        </p:cTn>
                                        <p:tgtEl>
                                          <p:spTgt spid="30"/>
                                        </p:tgtEl>
                                        <p:attrNameLst>
                                          <p:attrName>ppt_x</p:attrName>
                                          <p:attrName>ppt_y</p:attrName>
                                        </p:attrNameLst>
                                      </p:cBhvr>
                                    </p:animMotion>
                                    <p:animEffect transition="in" filter="fade">
                                      <p:cBhvr>
                                        <p:cTn id="38" dur="1000"/>
                                        <p:tgtEl>
                                          <p:spTgt spid="30"/>
                                        </p:tgtEl>
                                      </p:cBhvr>
                                    </p:animEffect>
                                  </p:childTnLst>
                                </p:cTn>
                              </p:par>
                            </p:childTnLst>
                          </p:cTn>
                        </p:par>
                        <p:par>
                          <p:cTn id="39" fill="hold">
                            <p:stCondLst>
                              <p:cond delay="3750"/>
                            </p:stCondLst>
                            <p:childTnLst>
                              <p:par>
                                <p:cTn id="40" presetID="53" presetClass="entr" presetSubtype="16" fill="hold" nodeType="afterEffect">
                                  <p:stCondLst>
                                    <p:cond delay="0"/>
                                  </p:stCondLst>
                                  <p:childTnLst>
                                    <p:set>
                                      <p:cBhvr>
                                        <p:cTn id="41" dur="1" fill="hold">
                                          <p:stCondLst>
                                            <p:cond delay="0"/>
                                          </p:stCondLst>
                                        </p:cTn>
                                        <p:tgtEl>
                                          <p:spTgt spid="42"/>
                                        </p:tgtEl>
                                        <p:attrNameLst>
                                          <p:attrName>style.visibility</p:attrName>
                                        </p:attrNameLst>
                                      </p:cBhvr>
                                      <p:to>
                                        <p:strVal val="visible"/>
                                      </p:to>
                                    </p:set>
                                    <p:anim calcmode="lin" valueType="num">
                                      <p:cBhvr>
                                        <p:cTn id="42" dur="500" fill="hold"/>
                                        <p:tgtEl>
                                          <p:spTgt spid="42"/>
                                        </p:tgtEl>
                                        <p:attrNameLst>
                                          <p:attrName>ppt_w</p:attrName>
                                        </p:attrNameLst>
                                      </p:cBhvr>
                                      <p:tavLst>
                                        <p:tav tm="0">
                                          <p:val>
                                            <p:fltVal val="0"/>
                                          </p:val>
                                        </p:tav>
                                        <p:tav tm="100000">
                                          <p:val>
                                            <p:strVal val="#ppt_w"/>
                                          </p:val>
                                        </p:tav>
                                      </p:tavLst>
                                    </p:anim>
                                    <p:anim calcmode="lin" valueType="num">
                                      <p:cBhvr>
                                        <p:cTn id="43" dur="500" fill="hold"/>
                                        <p:tgtEl>
                                          <p:spTgt spid="42"/>
                                        </p:tgtEl>
                                        <p:attrNameLst>
                                          <p:attrName>ppt_h</p:attrName>
                                        </p:attrNameLst>
                                      </p:cBhvr>
                                      <p:tavLst>
                                        <p:tav tm="0">
                                          <p:val>
                                            <p:fltVal val="0"/>
                                          </p:val>
                                        </p:tav>
                                        <p:tav tm="100000">
                                          <p:val>
                                            <p:strVal val="#ppt_h"/>
                                          </p:val>
                                        </p:tav>
                                      </p:tavLst>
                                    </p:anim>
                                    <p:animEffect transition="in" filter="fade">
                                      <p:cBhvr>
                                        <p:cTn id="44" dur="500"/>
                                        <p:tgtEl>
                                          <p:spTgt spid="42"/>
                                        </p:tgtEl>
                                      </p:cBhvr>
                                    </p:animEffect>
                                  </p:childTnLst>
                                </p:cTn>
                              </p:par>
                            </p:childTnLst>
                          </p:cTn>
                        </p:par>
                        <p:par>
                          <p:cTn id="45" fill="hold">
                            <p:stCondLst>
                              <p:cond delay="4250"/>
                            </p:stCondLst>
                            <p:childTnLst>
                              <p:par>
                                <p:cTn id="46" presetID="22" presetClass="entr" presetSubtype="8" fill="hold" grpId="0" nodeType="afterEffect">
                                  <p:stCondLst>
                                    <p:cond delay="0"/>
                                  </p:stCondLst>
                                  <p:childTnLst>
                                    <p:set>
                                      <p:cBhvr>
                                        <p:cTn id="47" dur="1" fill="hold">
                                          <p:stCondLst>
                                            <p:cond delay="0"/>
                                          </p:stCondLst>
                                        </p:cTn>
                                        <p:tgtEl>
                                          <p:spTgt spid="50"/>
                                        </p:tgtEl>
                                        <p:attrNameLst>
                                          <p:attrName>style.visibility</p:attrName>
                                        </p:attrNameLst>
                                      </p:cBhvr>
                                      <p:to>
                                        <p:strVal val="visible"/>
                                      </p:to>
                                    </p:set>
                                    <p:animEffect transition="in" filter="wipe(left)">
                                      <p:cBhvr>
                                        <p:cTn id="48" dur="500"/>
                                        <p:tgtEl>
                                          <p:spTgt spid="50"/>
                                        </p:tgtEl>
                                      </p:cBhvr>
                                    </p:animEffect>
                                  </p:childTnLst>
                                </p:cTn>
                              </p:par>
                            </p:childTnLst>
                          </p:cTn>
                        </p:par>
                        <p:par>
                          <p:cTn id="49" fill="hold">
                            <p:stCondLst>
                              <p:cond delay="4750"/>
                            </p:stCondLst>
                            <p:childTnLst>
                              <p:par>
                                <p:cTn id="50" presetID="52" presetClass="entr" presetSubtype="0" fill="hold" nodeType="afterEffect">
                                  <p:stCondLst>
                                    <p:cond delay="0"/>
                                  </p:stCondLst>
                                  <p:childTnLst>
                                    <p:set>
                                      <p:cBhvr>
                                        <p:cTn id="51" dur="1" fill="hold">
                                          <p:stCondLst>
                                            <p:cond delay="0"/>
                                          </p:stCondLst>
                                        </p:cTn>
                                        <p:tgtEl>
                                          <p:spTgt spid="33"/>
                                        </p:tgtEl>
                                        <p:attrNameLst>
                                          <p:attrName>style.visibility</p:attrName>
                                        </p:attrNameLst>
                                      </p:cBhvr>
                                      <p:to>
                                        <p:strVal val="visible"/>
                                      </p:to>
                                    </p:set>
                                    <p:animScale>
                                      <p:cBhvr>
                                        <p:cTn id="52" dur="1000" decel="50000" fill="hold">
                                          <p:stCondLst>
                                            <p:cond delay="0"/>
                                          </p:stCondLst>
                                        </p:cTn>
                                        <p:tgtEl>
                                          <p:spTgt spid="3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3" dur="1000" decel="50000" fill="hold">
                                          <p:stCondLst>
                                            <p:cond delay="0"/>
                                          </p:stCondLst>
                                        </p:cTn>
                                        <p:tgtEl>
                                          <p:spTgt spid="33"/>
                                        </p:tgtEl>
                                        <p:attrNameLst>
                                          <p:attrName>ppt_x</p:attrName>
                                          <p:attrName>ppt_y</p:attrName>
                                        </p:attrNameLst>
                                      </p:cBhvr>
                                    </p:animMotion>
                                    <p:animEffect transition="in" filter="fade">
                                      <p:cBhvr>
                                        <p:cTn id="54" dur="1000"/>
                                        <p:tgtEl>
                                          <p:spTgt spid="33"/>
                                        </p:tgtEl>
                                      </p:cBhvr>
                                    </p:animEffect>
                                  </p:childTnLst>
                                </p:cTn>
                              </p:par>
                            </p:childTnLst>
                          </p:cTn>
                        </p:par>
                        <p:par>
                          <p:cTn id="55" fill="hold">
                            <p:stCondLst>
                              <p:cond delay="5750"/>
                            </p:stCondLst>
                            <p:childTnLst>
                              <p:par>
                                <p:cTn id="56" presetID="53" presetClass="entr" presetSubtype="16" fill="hold" nodeType="afterEffect">
                                  <p:stCondLst>
                                    <p:cond delay="0"/>
                                  </p:stCondLst>
                                  <p:childTnLst>
                                    <p:set>
                                      <p:cBhvr>
                                        <p:cTn id="57" dur="1" fill="hold">
                                          <p:stCondLst>
                                            <p:cond delay="0"/>
                                          </p:stCondLst>
                                        </p:cTn>
                                        <p:tgtEl>
                                          <p:spTgt spid="52"/>
                                        </p:tgtEl>
                                        <p:attrNameLst>
                                          <p:attrName>style.visibility</p:attrName>
                                        </p:attrNameLst>
                                      </p:cBhvr>
                                      <p:to>
                                        <p:strVal val="visible"/>
                                      </p:to>
                                    </p:set>
                                    <p:anim calcmode="lin" valueType="num">
                                      <p:cBhvr>
                                        <p:cTn id="58" dur="500" fill="hold"/>
                                        <p:tgtEl>
                                          <p:spTgt spid="52"/>
                                        </p:tgtEl>
                                        <p:attrNameLst>
                                          <p:attrName>ppt_w</p:attrName>
                                        </p:attrNameLst>
                                      </p:cBhvr>
                                      <p:tavLst>
                                        <p:tav tm="0">
                                          <p:val>
                                            <p:fltVal val="0"/>
                                          </p:val>
                                        </p:tav>
                                        <p:tav tm="100000">
                                          <p:val>
                                            <p:strVal val="#ppt_w"/>
                                          </p:val>
                                        </p:tav>
                                      </p:tavLst>
                                    </p:anim>
                                    <p:anim calcmode="lin" valueType="num">
                                      <p:cBhvr>
                                        <p:cTn id="59" dur="500" fill="hold"/>
                                        <p:tgtEl>
                                          <p:spTgt spid="52"/>
                                        </p:tgtEl>
                                        <p:attrNameLst>
                                          <p:attrName>ppt_h</p:attrName>
                                        </p:attrNameLst>
                                      </p:cBhvr>
                                      <p:tavLst>
                                        <p:tav tm="0">
                                          <p:val>
                                            <p:fltVal val="0"/>
                                          </p:val>
                                        </p:tav>
                                        <p:tav tm="100000">
                                          <p:val>
                                            <p:strVal val="#ppt_h"/>
                                          </p:val>
                                        </p:tav>
                                      </p:tavLst>
                                    </p:anim>
                                    <p:animEffect transition="in" filter="fade">
                                      <p:cBhvr>
                                        <p:cTn id="60" dur="500"/>
                                        <p:tgtEl>
                                          <p:spTgt spid="52"/>
                                        </p:tgtEl>
                                      </p:cBhvr>
                                    </p:animEffect>
                                  </p:childTnLst>
                                </p:cTn>
                              </p:par>
                            </p:childTnLst>
                          </p:cTn>
                        </p:par>
                        <p:par>
                          <p:cTn id="61" fill="hold">
                            <p:stCondLst>
                              <p:cond delay="6250"/>
                            </p:stCondLst>
                            <p:childTnLst>
                              <p:par>
                                <p:cTn id="62" presetID="22" presetClass="entr" presetSubtype="8" fill="hold" grpId="0" nodeType="afterEffect">
                                  <p:stCondLst>
                                    <p:cond delay="0"/>
                                  </p:stCondLst>
                                  <p:childTnLst>
                                    <p:set>
                                      <p:cBhvr>
                                        <p:cTn id="63" dur="1" fill="hold">
                                          <p:stCondLst>
                                            <p:cond delay="0"/>
                                          </p:stCondLst>
                                        </p:cTn>
                                        <p:tgtEl>
                                          <p:spTgt spid="49"/>
                                        </p:tgtEl>
                                        <p:attrNameLst>
                                          <p:attrName>style.visibility</p:attrName>
                                        </p:attrNameLst>
                                      </p:cBhvr>
                                      <p:to>
                                        <p:strVal val="visible"/>
                                      </p:to>
                                    </p:set>
                                    <p:animEffect transition="in" filter="wipe(left)">
                                      <p:cBhvr>
                                        <p:cTn id="64" dur="500"/>
                                        <p:tgtEl>
                                          <p:spTgt spid="49"/>
                                        </p:tgtEl>
                                      </p:cBhvr>
                                    </p:animEffect>
                                  </p:childTnLst>
                                </p:cTn>
                              </p:par>
                            </p:childTnLst>
                          </p:cTn>
                        </p:par>
                        <p:par>
                          <p:cTn id="65" fill="hold">
                            <p:stCondLst>
                              <p:cond delay="6750"/>
                            </p:stCondLst>
                            <p:childTnLst>
                              <p:par>
                                <p:cTn id="66" presetID="52" presetClass="entr" presetSubtype="0" fill="hold" nodeType="afterEffect">
                                  <p:stCondLst>
                                    <p:cond delay="0"/>
                                  </p:stCondLst>
                                  <p:childTnLst>
                                    <p:set>
                                      <p:cBhvr>
                                        <p:cTn id="67" dur="1" fill="hold">
                                          <p:stCondLst>
                                            <p:cond delay="0"/>
                                          </p:stCondLst>
                                        </p:cTn>
                                        <p:tgtEl>
                                          <p:spTgt spid="36"/>
                                        </p:tgtEl>
                                        <p:attrNameLst>
                                          <p:attrName>style.visibility</p:attrName>
                                        </p:attrNameLst>
                                      </p:cBhvr>
                                      <p:to>
                                        <p:strVal val="visible"/>
                                      </p:to>
                                    </p:set>
                                    <p:animScale>
                                      <p:cBhvr>
                                        <p:cTn id="68" dur="1000" decel="50000" fill="hold">
                                          <p:stCondLst>
                                            <p:cond delay="0"/>
                                          </p:stCondLst>
                                        </p:cTn>
                                        <p:tgtEl>
                                          <p:spTgt spid="3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9" dur="1000" decel="50000" fill="hold">
                                          <p:stCondLst>
                                            <p:cond delay="0"/>
                                          </p:stCondLst>
                                        </p:cTn>
                                        <p:tgtEl>
                                          <p:spTgt spid="36"/>
                                        </p:tgtEl>
                                        <p:attrNameLst>
                                          <p:attrName>ppt_x</p:attrName>
                                          <p:attrName>ppt_y</p:attrName>
                                        </p:attrNameLst>
                                      </p:cBhvr>
                                    </p:animMotion>
                                    <p:animEffect transition="in" filter="fade">
                                      <p:cBhvr>
                                        <p:cTn id="70" dur="1000"/>
                                        <p:tgtEl>
                                          <p:spTgt spid="36"/>
                                        </p:tgtEl>
                                      </p:cBhvr>
                                    </p:animEffect>
                                  </p:childTnLst>
                                </p:cTn>
                              </p:par>
                            </p:childTnLst>
                          </p:cTn>
                        </p:par>
                        <p:par>
                          <p:cTn id="71" fill="hold">
                            <p:stCondLst>
                              <p:cond delay="7750"/>
                            </p:stCondLst>
                            <p:childTnLst>
                              <p:par>
                                <p:cTn id="72" presetID="53" presetClass="entr" presetSubtype="16" fill="hold" nodeType="afterEffect">
                                  <p:stCondLst>
                                    <p:cond delay="0"/>
                                  </p:stCondLst>
                                  <p:childTnLst>
                                    <p:set>
                                      <p:cBhvr>
                                        <p:cTn id="73" dur="1" fill="hold">
                                          <p:stCondLst>
                                            <p:cond delay="0"/>
                                          </p:stCondLst>
                                        </p:cTn>
                                        <p:tgtEl>
                                          <p:spTgt spid="45"/>
                                        </p:tgtEl>
                                        <p:attrNameLst>
                                          <p:attrName>style.visibility</p:attrName>
                                        </p:attrNameLst>
                                      </p:cBhvr>
                                      <p:to>
                                        <p:strVal val="visible"/>
                                      </p:to>
                                    </p:set>
                                    <p:anim calcmode="lin" valueType="num">
                                      <p:cBhvr>
                                        <p:cTn id="74" dur="500" fill="hold"/>
                                        <p:tgtEl>
                                          <p:spTgt spid="45"/>
                                        </p:tgtEl>
                                        <p:attrNameLst>
                                          <p:attrName>ppt_w</p:attrName>
                                        </p:attrNameLst>
                                      </p:cBhvr>
                                      <p:tavLst>
                                        <p:tav tm="0">
                                          <p:val>
                                            <p:fltVal val="0"/>
                                          </p:val>
                                        </p:tav>
                                        <p:tav tm="100000">
                                          <p:val>
                                            <p:strVal val="#ppt_w"/>
                                          </p:val>
                                        </p:tav>
                                      </p:tavLst>
                                    </p:anim>
                                    <p:anim calcmode="lin" valueType="num">
                                      <p:cBhvr>
                                        <p:cTn id="75" dur="500" fill="hold"/>
                                        <p:tgtEl>
                                          <p:spTgt spid="45"/>
                                        </p:tgtEl>
                                        <p:attrNameLst>
                                          <p:attrName>ppt_h</p:attrName>
                                        </p:attrNameLst>
                                      </p:cBhvr>
                                      <p:tavLst>
                                        <p:tav tm="0">
                                          <p:val>
                                            <p:fltVal val="0"/>
                                          </p:val>
                                        </p:tav>
                                        <p:tav tm="100000">
                                          <p:val>
                                            <p:strVal val="#ppt_h"/>
                                          </p:val>
                                        </p:tav>
                                      </p:tavLst>
                                    </p:anim>
                                    <p:animEffect transition="in" filter="fade">
                                      <p:cBhvr>
                                        <p:cTn id="76" dur="500"/>
                                        <p:tgtEl>
                                          <p:spTgt spid="45"/>
                                        </p:tgtEl>
                                      </p:cBhvr>
                                    </p:animEffect>
                                  </p:childTnLst>
                                </p:cTn>
                              </p:par>
                            </p:childTnLst>
                          </p:cTn>
                        </p:par>
                        <p:par>
                          <p:cTn id="77" fill="hold">
                            <p:stCondLst>
                              <p:cond delay="8250"/>
                            </p:stCondLst>
                            <p:childTnLst>
                              <p:par>
                                <p:cTn id="78" presetID="22" presetClass="entr" presetSubtype="8" fill="hold" grpId="0" nodeType="afterEffect">
                                  <p:stCondLst>
                                    <p:cond delay="0"/>
                                  </p:stCondLst>
                                  <p:childTnLst>
                                    <p:set>
                                      <p:cBhvr>
                                        <p:cTn id="79" dur="1" fill="hold">
                                          <p:stCondLst>
                                            <p:cond delay="0"/>
                                          </p:stCondLst>
                                        </p:cTn>
                                        <p:tgtEl>
                                          <p:spTgt spid="51"/>
                                        </p:tgtEl>
                                        <p:attrNameLst>
                                          <p:attrName>style.visibility</p:attrName>
                                        </p:attrNameLst>
                                      </p:cBhvr>
                                      <p:to>
                                        <p:strVal val="visible"/>
                                      </p:to>
                                    </p:set>
                                    <p:animEffect transition="in" filter="wipe(left)">
                                      <p:cBhvr>
                                        <p:cTn id="80"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48" grpId="0"/>
      <p:bldP spid="49" grpId="0"/>
      <p:bldP spid="50" grpId="0"/>
      <p:bldP spid="5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一、公司与团队</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rot="2740900">
            <a:off x="4682549" y="1652889"/>
            <a:ext cx="1258652" cy="1258654"/>
            <a:chOff x="1770905" y="1465565"/>
            <a:chExt cx="1194544" cy="1194546"/>
          </a:xfrm>
        </p:grpSpPr>
        <p:sp>
          <p:nvSpPr>
            <p:cNvPr id="9" name="椭圆 8"/>
            <p:cNvSpPr/>
            <p:nvPr/>
          </p:nvSpPr>
          <p:spPr>
            <a:xfrm>
              <a:off x="1882768" y="1595657"/>
              <a:ext cx="934367" cy="934367"/>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EDAC5D"/>
                </a:solidFill>
              </a:endParaRPr>
            </a:p>
          </p:txBody>
        </p:sp>
        <p:sp>
          <p:nvSpPr>
            <p:cNvPr id="10" name="弧形 9"/>
            <p:cNvSpPr/>
            <p:nvPr/>
          </p:nvSpPr>
          <p:spPr>
            <a:xfrm flipH="1">
              <a:off x="1770905" y="1465565"/>
              <a:ext cx="1194544" cy="1194546"/>
            </a:xfrm>
            <a:prstGeom prst="arc">
              <a:avLst>
                <a:gd name="adj1" fmla="val 16200000"/>
                <a:gd name="adj2" fmla="val 9330567"/>
              </a:avLst>
            </a:prstGeom>
            <a:ln>
              <a:solidFill>
                <a:schemeClr val="bg1">
                  <a:lumMod val="75000"/>
                </a:schemeClr>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1" name="组合 10"/>
          <p:cNvGrpSpPr/>
          <p:nvPr/>
        </p:nvGrpSpPr>
        <p:grpSpPr>
          <a:xfrm>
            <a:off x="5403909" y="3898738"/>
            <a:ext cx="1258652" cy="1258654"/>
            <a:chOff x="3902808" y="1932748"/>
            <a:chExt cx="1194544" cy="1194546"/>
          </a:xfrm>
        </p:grpSpPr>
        <p:sp>
          <p:nvSpPr>
            <p:cNvPr id="18" name="椭圆 17"/>
            <p:cNvSpPr/>
            <p:nvPr/>
          </p:nvSpPr>
          <p:spPr>
            <a:xfrm>
              <a:off x="4032898" y="2062839"/>
              <a:ext cx="934367" cy="934367"/>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EDAC5D"/>
                </a:solidFill>
              </a:endParaRPr>
            </a:p>
          </p:txBody>
        </p:sp>
        <p:sp>
          <p:nvSpPr>
            <p:cNvPr id="19" name="弧形 18"/>
            <p:cNvSpPr/>
            <p:nvPr/>
          </p:nvSpPr>
          <p:spPr>
            <a:xfrm flipH="1">
              <a:off x="3902808" y="1932748"/>
              <a:ext cx="1194544" cy="1194546"/>
            </a:xfrm>
            <a:prstGeom prst="arc">
              <a:avLst>
                <a:gd name="adj1" fmla="val 16200000"/>
                <a:gd name="adj2" fmla="val 6772350"/>
              </a:avLst>
            </a:prstGeom>
            <a:ln>
              <a:solidFill>
                <a:schemeClr val="bg1">
                  <a:lumMod val="75000"/>
                </a:schemeClr>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20" name="组合 19"/>
          <p:cNvGrpSpPr/>
          <p:nvPr/>
        </p:nvGrpSpPr>
        <p:grpSpPr>
          <a:xfrm rot="8179333">
            <a:off x="5434017" y="2647085"/>
            <a:ext cx="1258652" cy="1258654"/>
            <a:chOff x="7117395" y="1932748"/>
            <a:chExt cx="1194544" cy="1194546"/>
          </a:xfrm>
        </p:grpSpPr>
        <p:sp>
          <p:nvSpPr>
            <p:cNvPr id="21" name="椭圆 20"/>
            <p:cNvSpPr/>
            <p:nvPr/>
          </p:nvSpPr>
          <p:spPr>
            <a:xfrm>
              <a:off x="7304016" y="2122471"/>
              <a:ext cx="815101" cy="815101"/>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EDAC5D"/>
                </a:solidFill>
              </a:endParaRPr>
            </a:p>
          </p:txBody>
        </p:sp>
        <p:sp>
          <p:nvSpPr>
            <p:cNvPr id="22" name="弧形 21"/>
            <p:cNvSpPr/>
            <p:nvPr/>
          </p:nvSpPr>
          <p:spPr>
            <a:xfrm flipH="1">
              <a:off x="7117395" y="1932748"/>
              <a:ext cx="1194544" cy="1194546"/>
            </a:xfrm>
            <a:prstGeom prst="arc">
              <a:avLst>
                <a:gd name="adj1" fmla="val 13911557"/>
                <a:gd name="adj2" fmla="val 5481809"/>
              </a:avLst>
            </a:prstGeom>
            <a:ln>
              <a:solidFill>
                <a:schemeClr val="bg1">
                  <a:lumMod val="75000"/>
                </a:schemeClr>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23" name="组合 22"/>
          <p:cNvGrpSpPr/>
          <p:nvPr/>
        </p:nvGrpSpPr>
        <p:grpSpPr>
          <a:xfrm rot="7511649">
            <a:off x="6250799" y="4775737"/>
            <a:ext cx="1258652" cy="1258654"/>
            <a:chOff x="10325779" y="1932748"/>
            <a:chExt cx="1194544" cy="1194546"/>
          </a:xfrm>
        </p:grpSpPr>
        <p:sp>
          <p:nvSpPr>
            <p:cNvPr id="24" name="椭圆 23"/>
            <p:cNvSpPr/>
            <p:nvPr/>
          </p:nvSpPr>
          <p:spPr>
            <a:xfrm>
              <a:off x="10515502" y="2122471"/>
              <a:ext cx="815101" cy="815101"/>
            </a:xfrm>
            <a:prstGeom prst="ellips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EDAC5D"/>
                </a:solidFill>
              </a:endParaRPr>
            </a:p>
          </p:txBody>
        </p:sp>
        <p:sp>
          <p:nvSpPr>
            <p:cNvPr id="25" name="弧形 24"/>
            <p:cNvSpPr/>
            <p:nvPr/>
          </p:nvSpPr>
          <p:spPr>
            <a:xfrm flipH="1">
              <a:off x="10325779" y="1932748"/>
              <a:ext cx="1194544" cy="1194546"/>
            </a:xfrm>
            <a:prstGeom prst="arc">
              <a:avLst>
                <a:gd name="adj1" fmla="val 16200000"/>
                <a:gd name="adj2" fmla="val 5481809"/>
              </a:avLst>
            </a:prstGeom>
            <a:ln>
              <a:solidFill>
                <a:schemeClr val="bg1">
                  <a:lumMod val="75000"/>
                </a:schemeClr>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26" name="Freeform 68"/>
          <p:cNvSpPr>
            <a:spLocks/>
          </p:cNvSpPr>
          <p:nvPr/>
        </p:nvSpPr>
        <p:spPr bwMode="auto">
          <a:xfrm>
            <a:off x="5145078" y="2121709"/>
            <a:ext cx="321662" cy="300356"/>
          </a:xfrm>
          <a:custGeom>
            <a:avLst/>
            <a:gdLst>
              <a:gd name="T0" fmla="*/ 1024 w 2048"/>
              <a:gd name="T1" fmla="*/ 0 h 1919"/>
              <a:gd name="T2" fmla="*/ 2048 w 2048"/>
              <a:gd name="T3" fmla="*/ 832 h 1919"/>
              <a:gd name="T4" fmla="*/ 1024 w 2048"/>
              <a:gd name="T5" fmla="*/ 1664 h 1919"/>
              <a:gd name="T6" fmla="*/ 864 w 2048"/>
              <a:gd name="T7" fmla="*/ 1654 h 1919"/>
              <a:gd name="T8" fmla="*/ 128 w 2048"/>
              <a:gd name="T9" fmla="*/ 1919 h 1919"/>
              <a:gd name="T10" fmla="*/ 128 w 2048"/>
              <a:gd name="T11" fmla="*/ 1865 h 1919"/>
              <a:gd name="T12" fmla="*/ 384 w 2048"/>
              <a:gd name="T13" fmla="*/ 1536 h 1919"/>
              <a:gd name="T14" fmla="*/ 380 w 2048"/>
              <a:gd name="T15" fmla="*/ 1479 h 1919"/>
              <a:gd name="T16" fmla="*/ 0 w 2048"/>
              <a:gd name="T17" fmla="*/ 832 h 1919"/>
              <a:gd name="T18" fmla="*/ 1024 w 2048"/>
              <a:gd name="T19" fmla="*/ 0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8" h="1919">
                <a:moveTo>
                  <a:pt x="1024" y="0"/>
                </a:moveTo>
                <a:cubicBezTo>
                  <a:pt x="1590" y="0"/>
                  <a:pt x="2048" y="372"/>
                  <a:pt x="2048" y="832"/>
                </a:cubicBezTo>
                <a:cubicBezTo>
                  <a:pt x="2048" y="1291"/>
                  <a:pt x="1590" y="1664"/>
                  <a:pt x="1024" y="1664"/>
                </a:cubicBezTo>
                <a:cubicBezTo>
                  <a:pt x="970" y="1664"/>
                  <a:pt x="916" y="1661"/>
                  <a:pt x="864" y="1654"/>
                </a:cubicBezTo>
                <a:cubicBezTo>
                  <a:pt x="644" y="1874"/>
                  <a:pt x="382" y="1913"/>
                  <a:pt x="128" y="1919"/>
                </a:cubicBezTo>
                <a:cubicBezTo>
                  <a:pt x="128" y="1865"/>
                  <a:pt x="128" y="1865"/>
                  <a:pt x="128" y="1865"/>
                </a:cubicBezTo>
                <a:cubicBezTo>
                  <a:pt x="265" y="1798"/>
                  <a:pt x="384" y="1676"/>
                  <a:pt x="384" y="1536"/>
                </a:cubicBezTo>
                <a:cubicBezTo>
                  <a:pt x="384" y="1516"/>
                  <a:pt x="382" y="1497"/>
                  <a:pt x="380" y="1479"/>
                </a:cubicBezTo>
                <a:cubicBezTo>
                  <a:pt x="148" y="1326"/>
                  <a:pt x="0" y="1093"/>
                  <a:pt x="0" y="832"/>
                </a:cubicBezTo>
                <a:cubicBezTo>
                  <a:pt x="0" y="372"/>
                  <a:pt x="458" y="0"/>
                  <a:pt x="102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05"/>
          <p:cNvSpPr>
            <a:spLocks noEditPoints="1"/>
          </p:cNvSpPr>
          <p:nvPr/>
        </p:nvSpPr>
        <p:spPr bwMode="auto">
          <a:xfrm>
            <a:off x="5907575" y="4404078"/>
            <a:ext cx="251318" cy="250163"/>
          </a:xfrm>
          <a:custGeom>
            <a:avLst/>
            <a:gdLst>
              <a:gd name="T0" fmla="*/ 1921 w 2017"/>
              <a:gd name="T1" fmla="*/ 0 h 2017"/>
              <a:gd name="T2" fmla="*/ 1153 w 2017"/>
              <a:gd name="T3" fmla="*/ 0 h 2017"/>
              <a:gd name="T4" fmla="*/ 989 w 2017"/>
              <a:gd name="T5" fmla="*/ 68 h 2017"/>
              <a:gd name="T6" fmla="*/ 37 w 2017"/>
              <a:gd name="T7" fmla="*/ 1020 h 2017"/>
              <a:gd name="T8" fmla="*/ 37 w 2017"/>
              <a:gd name="T9" fmla="*/ 1156 h 2017"/>
              <a:gd name="T10" fmla="*/ 861 w 2017"/>
              <a:gd name="T11" fmla="*/ 1980 h 2017"/>
              <a:gd name="T12" fmla="*/ 997 w 2017"/>
              <a:gd name="T13" fmla="*/ 1980 h 2017"/>
              <a:gd name="T14" fmla="*/ 1949 w 2017"/>
              <a:gd name="T15" fmla="*/ 1028 h 2017"/>
              <a:gd name="T16" fmla="*/ 2017 w 2017"/>
              <a:gd name="T17" fmla="*/ 864 h 2017"/>
              <a:gd name="T18" fmla="*/ 2017 w 2017"/>
              <a:gd name="T19" fmla="*/ 96 h 2017"/>
              <a:gd name="T20" fmla="*/ 1921 w 2017"/>
              <a:gd name="T21" fmla="*/ 0 h 2017"/>
              <a:gd name="T22" fmla="*/ 1441 w 2017"/>
              <a:gd name="T23" fmla="*/ 768 h 2017"/>
              <a:gd name="T24" fmla="*/ 1249 w 2017"/>
              <a:gd name="T25" fmla="*/ 576 h 2017"/>
              <a:gd name="T26" fmla="*/ 1441 w 2017"/>
              <a:gd name="T27" fmla="*/ 384 h 2017"/>
              <a:gd name="T28" fmla="*/ 1633 w 2017"/>
              <a:gd name="T29" fmla="*/ 576 h 2017"/>
              <a:gd name="T30" fmla="*/ 1441 w 2017"/>
              <a:gd name="T31" fmla="*/ 768 h 2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7" h="2017">
                <a:moveTo>
                  <a:pt x="1921" y="0"/>
                </a:moveTo>
                <a:cubicBezTo>
                  <a:pt x="1153" y="0"/>
                  <a:pt x="1153" y="0"/>
                  <a:pt x="1153" y="0"/>
                </a:cubicBezTo>
                <a:cubicBezTo>
                  <a:pt x="1100" y="0"/>
                  <a:pt x="1026" y="31"/>
                  <a:pt x="989" y="68"/>
                </a:cubicBezTo>
                <a:cubicBezTo>
                  <a:pt x="37" y="1020"/>
                  <a:pt x="37" y="1020"/>
                  <a:pt x="37" y="1020"/>
                </a:cubicBezTo>
                <a:cubicBezTo>
                  <a:pt x="0" y="1057"/>
                  <a:pt x="0" y="1119"/>
                  <a:pt x="37" y="1156"/>
                </a:cubicBezTo>
                <a:cubicBezTo>
                  <a:pt x="861" y="1980"/>
                  <a:pt x="861" y="1980"/>
                  <a:pt x="861" y="1980"/>
                </a:cubicBezTo>
                <a:cubicBezTo>
                  <a:pt x="898" y="2017"/>
                  <a:pt x="960" y="2017"/>
                  <a:pt x="997" y="1980"/>
                </a:cubicBezTo>
                <a:cubicBezTo>
                  <a:pt x="1949" y="1028"/>
                  <a:pt x="1949" y="1028"/>
                  <a:pt x="1949" y="1028"/>
                </a:cubicBezTo>
                <a:cubicBezTo>
                  <a:pt x="1986" y="991"/>
                  <a:pt x="2017" y="917"/>
                  <a:pt x="2017" y="864"/>
                </a:cubicBezTo>
                <a:cubicBezTo>
                  <a:pt x="2017" y="96"/>
                  <a:pt x="2017" y="96"/>
                  <a:pt x="2017" y="96"/>
                </a:cubicBezTo>
                <a:cubicBezTo>
                  <a:pt x="2017" y="43"/>
                  <a:pt x="1974" y="0"/>
                  <a:pt x="1921" y="0"/>
                </a:cubicBezTo>
                <a:close/>
                <a:moveTo>
                  <a:pt x="1441" y="768"/>
                </a:moveTo>
                <a:cubicBezTo>
                  <a:pt x="1335" y="768"/>
                  <a:pt x="1249" y="682"/>
                  <a:pt x="1249" y="576"/>
                </a:cubicBezTo>
                <a:cubicBezTo>
                  <a:pt x="1249" y="470"/>
                  <a:pt x="1335" y="384"/>
                  <a:pt x="1441" y="384"/>
                </a:cubicBezTo>
                <a:cubicBezTo>
                  <a:pt x="1547" y="384"/>
                  <a:pt x="1633" y="470"/>
                  <a:pt x="1633" y="576"/>
                </a:cubicBezTo>
                <a:cubicBezTo>
                  <a:pt x="1633" y="682"/>
                  <a:pt x="1547" y="768"/>
                  <a:pt x="1441" y="7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80"/>
          <p:cNvSpPr>
            <a:spLocks noEditPoints="1"/>
          </p:cNvSpPr>
          <p:nvPr/>
        </p:nvSpPr>
        <p:spPr bwMode="auto">
          <a:xfrm>
            <a:off x="5972402" y="3177835"/>
            <a:ext cx="225958" cy="197154"/>
          </a:xfrm>
          <a:custGeom>
            <a:avLst/>
            <a:gdLst>
              <a:gd name="T0" fmla="*/ 1664 w 2048"/>
              <a:gd name="T1" fmla="*/ 0 h 1792"/>
              <a:gd name="T2" fmla="*/ 384 w 2048"/>
              <a:gd name="T3" fmla="*/ 0 h 1792"/>
              <a:gd name="T4" fmla="*/ 0 w 2048"/>
              <a:gd name="T5" fmla="*/ 384 h 1792"/>
              <a:gd name="T6" fmla="*/ 0 w 2048"/>
              <a:gd name="T7" fmla="*/ 1728 h 1792"/>
              <a:gd name="T8" fmla="*/ 64 w 2048"/>
              <a:gd name="T9" fmla="*/ 1792 h 1792"/>
              <a:gd name="T10" fmla="*/ 1984 w 2048"/>
              <a:gd name="T11" fmla="*/ 1792 h 1792"/>
              <a:gd name="T12" fmla="*/ 2048 w 2048"/>
              <a:gd name="T13" fmla="*/ 1728 h 1792"/>
              <a:gd name="T14" fmla="*/ 2048 w 2048"/>
              <a:gd name="T15" fmla="*/ 384 h 1792"/>
              <a:gd name="T16" fmla="*/ 1664 w 2048"/>
              <a:gd name="T17" fmla="*/ 0 h 1792"/>
              <a:gd name="T18" fmla="*/ 1024 w 2048"/>
              <a:gd name="T19" fmla="*/ 1536 h 1792"/>
              <a:gd name="T20" fmla="*/ 384 w 2048"/>
              <a:gd name="T21" fmla="*/ 1024 h 1792"/>
              <a:gd name="T22" fmla="*/ 768 w 2048"/>
              <a:gd name="T23" fmla="*/ 1024 h 1792"/>
              <a:gd name="T24" fmla="*/ 768 w 2048"/>
              <a:gd name="T25" fmla="*/ 640 h 1792"/>
              <a:gd name="T26" fmla="*/ 1280 w 2048"/>
              <a:gd name="T27" fmla="*/ 640 h 1792"/>
              <a:gd name="T28" fmla="*/ 1280 w 2048"/>
              <a:gd name="T29" fmla="*/ 1024 h 1792"/>
              <a:gd name="T30" fmla="*/ 1664 w 2048"/>
              <a:gd name="T31" fmla="*/ 1024 h 1792"/>
              <a:gd name="T32" fmla="*/ 1024 w 2048"/>
              <a:gd name="T33" fmla="*/ 1536 h 1792"/>
              <a:gd name="T34" fmla="*/ 309 w 2048"/>
              <a:gd name="T35" fmla="*/ 256 h 1792"/>
              <a:gd name="T36" fmla="*/ 437 w 2048"/>
              <a:gd name="T37" fmla="*/ 128 h 1792"/>
              <a:gd name="T38" fmla="*/ 1611 w 2048"/>
              <a:gd name="T39" fmla="*/ 128 h 1792"/>
              <a:gd name="T40" fmla="*/ 1739 w 2048"/>
              <a:gd name="T41" fmla="*/ 256 h 1792"/>
              <a:gd name="T42" fmla="*/ 309 w 2048"/>
              <a:gd name="T43" fmla="*/ 256 h 1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48" h="1792">
                <a:moveTo>
                  <a:pt x="1664" y="0"/>
                </a:moveTo>
                <a:cubicBezTo>
                  <a:pt x="384" y="0"/>
                  <a:pt x="384" y="0"/>
                  <a:pt x="384" y="0"/>
                </a:cubicBezTo>
                <a:cubicBezTo>
                  <a:pt x="0" y="384"/>
                  <a:pt x="0" y="384"/>
                  <a:pt x="0" y="384"/>
                </a:cubicBezTo>
                <a:cubicBezTo>
                  <a:pt x="0" y="1728"/>
                  <a:pt x="0" y="1728"/>
                  <a:pt x="0" y="1728"/>
                </a:cubicBezTo>
                <a:cubicBezTo>
                  <a:pt x="0" y="1763"/>
                  <a:pt x="29" y="1792"/>
                  <a:pt x="64" y="1792"/>
                </a:cubicBezTo>
                <a:cubicBezTo>
                  <a:pt x="1984" y="1792"/>
                  <a:pt x="1984" y="1792"/>
                  <a:pt x="1984" y="1792"/>
                </a:cubicBezTo>
                <a:cubicBezTo>
                  <a:pt x="2019" y="1792"/>
                  <a:pt x="2048" y="1763"/>
                  <a:pt x="2048" y="1728"/>
                </a:cubicBezTo>
                <a:cubicBezTo>
                  <a:pt x="2048" y="384"/>
                  <a:pt x="2048" y="384"/>
                  <a:pt x="2048" y="384"/>
                </a:cubicBezTo>
                <a:lnTo>
                  <a:pt x="1664" y="0"/>
                </a:lnTo>
                <a:close/>
                <a:moveTo>
                  <a:pt x="1024" y="1536"/>
                </a:moveTo>
                <a:cubicBezTo>
                  <a:pt x="384" y="1024"/>
                  <a:pt x="384" y="1024"/>
                  <a:pt x="384" y="1024"/>
                </a:cubicBezTo>
                <a:cubicBezTo>
                  <a:pt x="768" y="1024"/>
                  <a:pt x="768" y="1024"/>
                  <a:pt x="768" y="1024"/>
                </a:cubicBezTo>
                <a:cubicBezTo>
                  <a:pt x="768" y="640"/>
                  <a:pt x="768" y="640"/>
                  <a:pt x="768" y="640"/>
                </a:cubicBezTo>
                <a:cubicBezTo>
                  <a:pt x="1280" y="640"/>
                  <a:pt x="1280" y="640"/>
                  <a:pt x="1280" y="640"/>
                </a:cubicBezTo>
                <a:cubicBezTo>
                  <a:pt x="1280" y="1024"/>
                  <a:pt x="1280" y="1024"/>
                  <a:pt x="1280" y="1024"/>
                </a:cubicBezTo>
                <a:cubicBezTo>
                  <a:pt x="1664" y="1024"/>
                  <a:pt x="1664" y="1024"/>
                  <a:pt x="1664" y="1024"/>
                </a:cubicBezTo>
                <a:lnTo>
                  <a:pt x="1024" y="1536"/>
                </a:lnTo>
                <a:close/>
                <a:moveTo>
                  <a:pt x="309" y="256"/>
                </a:moveTo>
                <a:cubicBezTo>
                  <a:pt x="437" y="128"/>
                  <a:pt x="437" y="128"/>
                  <a:pt x="437" y="128"/>
                </a:cubicBezTo>
                <a:cubicBezTo>
                  <a:pt x="1611" y="128"/>
                  <a:pt x="1611" y="128"/>
                  <a:pt x="1611" y="128"/>
                </a:cubicBezTo>
                <a:cubicBezTo>
                  <a:pt x="1739" y="256"/>
                  <a:pt x="1739" y="256"/>
                  <a:pt x="1739" y="256"/>
                </a:cubicBezTo>
                <a:lnTo>
                  <a:pt x="309" y="25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49"/>
          <p:cNvSpPr>
            <a:spLocks noEditPoints="1"/>
          </p:cNvSpPr>
          <p:nvPr/>
        </p:nvSpPr>
        <p:spPr bwMode="auto">
          <a:xfrm>
            <a:off x="6768660" y="5294032"/>
            <a:ext cx="222926" cy="222064"/>
          </a:xfrm>
          <a:custGeom>
            <a:avLst/>
            <a:gdLst>
              <a:gd name="T0" fmla="*/ 1728 w 2048"/>
              <a:gd name="T1" fmla="*/ 0 h 2048"/>
              <a:gd name="T2" fmla="*/ 2048 w 2048"/>
              <a:gd name="T3" fmla="*/ 320 h 2048"/>
              <a:gd name="T4" fmla="*/ 1984 w 2048"/>
              <a:gd name="T5" fmla="*/ 512 h 2048"/>
              <a:gd name="T6" fmla="*/ 1856 w 2048"/>
              <a:gd name="T7" fmla="*/ 640 h 2048"/>
              <a:gd name="T8" fmla="*/ 1408 w 2048"/>
              <a:gd name="T9" fmla="*/ 192 h 2048"/>
              <a:gd name="T10" fmla="*/ 1536 w 2048"/>
              <a:gd name="T11" fmla="*/ 64 h 2048"/>
              <a:gd name="T12" fmla="*/ 1728 w 2048"/>
              <a:gd name="T13" fmla="*/ 0 h 2048"/>
              <a:gd name="T14" fmla="*/ 128 w 2048"/>
              <a:gd name="T15" fmla="*/ 1472 h 2048"/>
              <a:gd name="T16" fmla="*/ 0 w 2048"/>
              <a:gd name="T17" fmla="*/ 2048 h 2048"/>
              <a:gd name="T18" fmla="*/ 576 w 2048"/>
              <a:gd name="T19" fmla="*/ 1920 h 2048"/>
              <a:gd name="T20" fmla="*/ 1760 w 2048"/>
              <a:gd name="T21" fmla="*/ 736 h 2048"/>
              <a:gd name="T22" fmla="*/ 1312 w 2048"/>
              <a:gd name="T23" fmla="*/ 288 h 2048"/>
              <a:gd name="T24" fmla="*/ 128 w 2048"/>
              <a:gd name="T25" fmla="*/ 1472 h 2048"/>
              <a:gd name="T26" fmla="*/ 1431 w 2048"/>
              <a:gd name="T27" fmla="*/ 727 h 2048"/>
              <a:gd name="T28" fmla="*/ 535 w 2048"/>
              <a:gd name="T29" fmla="*/ 1623 h 2048"/>
              <a:gd name="T30" fmla="*/ 425 w 2048"/>
              <a:gd name="T31" fmla="*/ 1513 h 2048"/>
              <a:gd name="T32" fmla="*/ 1321 w 2048"/>
              <a:gd name="T33" fmla="*/ 617 h 2048"/>
              <a:gd name="T34" fmla="*/ 1431 w 2048"/>
              <a:gd name="T35" fmla="*/ 727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48" h="2048">
                <a:moveTo>
                  <a:pt x="1728" y="0"/>
                </a:moveTo>
                <a:cubicBezTo>
                  <a:pt x="1905" y="0"/>
                  <a:pt x="2048" y="143"/>
                  <a:pt x="2048" y="320"/>
                </a:cubicBezTo>
                <a:cubicBezTo>
                  <a:pt x="2048" y="392"/>
                  <a:pt x="2024" y="459"/>
                  <a:pt x="1984" y="512"/>
                </a:cubicBezTo>
                <a:cubicBezTo>
                  <a:pt x="1856" y="640"/>
                  <a:pt x="1856" y="640"/>
                  <a:pt x="1856" y="640"/>
                </a:cubicBezTo>
                <a:cubicBezTo>
                  <a:pt x="1408" y="192"/>
                  <a:pt x="1408" y="192"/>
                  <a:pt x="1408" y="192"/>
                </a:cubicBezTo>
                <a:cubicBezTo>
                  <a:pt x="1536" y="64"/>
                  <a:pt x="1536" y="64"/>
                  <a:pt x="1536" y="64"/>
                </a:cubicBezTo>
                <a:cubicBezTo>
                  <a:pt x="1589" y="24"/>
                  <a:pt x="1656" y="0"/>
                  <a:pt x="1728" y="0"/>
                </a:cubicBezTo>
                <a:close/>
                <a:moveTo>
                  <a:pt x="128" y="1472"/>
                </a:moveTo>
                <a:cubicBezTo>
                  <a:pt x="0" y="2048"/>
                  <a:pt x="0" y="2048"/>
                  <a:pt x="0" y="2048"/>
                </a:cubicBezTo>
                <a:cubicBezTo>
                  <a:pt x="576" y="1920"/>
                  <a:pt x="576" y="1920"/>
                  <a:pt x="576" y="1920"/>
                </a:cubicBezTo>
                <a:cubicBezTo>
                  <a:pt x="1760" y="736"/>
                  <a:pt x="1760" y="736"/>
                  <a:pt x="1760" y="736"/>
                </a:cubicBezTo>
                <a:cubicBezTo>
                  <a:pt x="1312" y="288"/>
                  <a:pt x="1312" y="288"/>
                  <a:pt x="1312" y="288"/>
                </a:cubicBezTo>
                <a:lnTo>
                  <a:pt x="128" y="1472"/>
                </a:lnTo>
                <a:close/>
                <a:moveTo>
                  <a:pt x="1431" y="727"/>
                </a:moveTo>
                <a:cubicBezTo>
                  <a:pt x="535" y="1623"/>
                  <a:pt x="535" y="1623"/>
                  <a:pt x="535" y="1623"/>
                </a:cubicBezTo>
                <a:cubicBezTo>
                  <a:pt x="425" y="1513"/>
                  <a:pt x="425" y="1513"/>
                  <a:pt x="425" y="1513"/>
                </a:cubicBezTo>
                <a:cubicBezTo>
                  <a:pt x="1321" y="617"/>
                  <a:pt x="1321" y="617"/>
                  <a:pt x="1321" y="617"/>
                </a:cubicBezTo>
                <a:lnTo>
                  <a:pt x="1431" y="727"/>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 name="文本框 29"/>
          <p:cNvSpPr txBox="1"/>
          <p:nvPr/>
        </p:nvSpPr>
        <p:spPr>
          <a:xfrm>
            <a:off x="6809751" y="2757453"/>
            <a:ext cx="2062787" cy="369332"/>
          </a:xfrm>
          <a:prstGeom prst="rect">
            <a:avLst/>
          </a:prstGeom>
          <a:noFill/>
        </p:spPr>
        <p:txBody>
          <a:bodyPr wrap="square" rtlCol="0">
            <a:spAutoFit/>
          </a:bodyPr>
          <a:lstStyle/>
          <a:p>
            <a:pPr>
              <a:defRPr/>
            </a:pPr>
            <a:r>
              <a:rPr lang="zh-CN" altLang="en-US" spc="100" dirty="0">
                <a:solidFill>
                  <a:srgbClr val="0D4960"/>
                </a:solidFill>
                <a:latin typeface="迷你简菱心" panose="02010609000101010101" pitchFamily="49" charset="-122"/>
                <a:ea typeface="迷你简菱心" panose="02010609000101010101" pitchFamily="49" charset="-122"/>
              </a:rPr>
              <a:t>公司大事记</a:t>
            </a:r>
          </a:p>
        </p:txBody>
      </p:sp>
      <p:sp>
        <p:nvSpPr>
          <p:cNvPr id="31" name="文本框 30"/>
          <p:cNvSpPr txBox="1"/>
          <p:nvPr/>
        </p:nvSpPr>
        <p:spPr>
          <a:xfrm>
            <a:off x="6830388" y="3140694"/>
            <a:ext cx="5001237" cy="652486"/>
          </a:xfrm>
          <a:prstGeom prst="rect">
            <a:avLst/>
          </a:prstGeom>
          <a:noFill/>
        </p:spPr>
        <p:txBody>
          <a:bodyPr wrap="square" rtlCol="0">
            <a:spAutoFit/>
          </a:bodyPr>
          <a:lstStyle/>
          <a:p>
            <a:pPr>
              <a:lnSpc>
                <a:spcPct val="130000"/>
              </a:lnSpc>
            </a:pPr>
            <a:r>
              <a:rPr lang="zh-CN" altLang="en-US" sz="1400" dirty="0">
                <a:solidFill>
                  <a:schemeClr val="tx1">
                    <a:lumMod val="50000"/>
                  </a:schemeClr>
                </a:solidFill>
                <a:latin typeface="微软雅黑" panose="020B0503020204020204" pitchFamily="34" charset="-122"/>
                <a:ea typeface="微软雅黑" panose="020B0503020204020204" pitchFamily="34" charset="-122"/>
              </a:rPr>
              <a:t>点击添加文字说明点击添加文字说明点击添加文字说明点击添加文字说明</a:t>
            </a:r>
          </a:p>
        </p:txBody>
      </p:sp>
      <p:sp>
        <p:nvSpPr>
          <p:cNvPr id="32" name="文本框 31"/>
          <p:cNvSpPr txBox="1"/>
          <p:nvPr/>
        </p:nvSpPr>
        <p:spPr>
          <a:xfrm>
            <a:off x="7692417" y="4938165"/>
            <a:ext cx="2237396" cy="369332"/>
          </a:xfrm>
          <a:prstGeom prst="rect">
            <a:avLst/>
          </a:prstGeom>
          <a:noFill/>
        </p:spPr>
        <p:txBody>
          <a:bodyPr wrap="square" rtlCol="0">
            <a:spAutoFit/>
          </a:bodyPr>
          <a:lstStyle/>
          <a:p>
            <a:pPr>
              <a:defRPr/>
            </a:pPr>
            <a:r>
              <a:rPr lang="zh-CN" altLang="en-US" spc="100" dirty="0">
                <a:solidFill>
                  <a:srgbClr val="0D4960"/>
                </a:solidFill>
                <a:latin typeface="迷你简菱心" panose="02010609000101010101" pitchFamily="49" charset="-122"/>
                <a:ea typeface="迷你简菱心" panose="02010609000101010101" pitchFamily="49" charset="-122"/>
              </a:rPr>
              <a:t>公司大事记</a:t>
            </a:r>
          </a:p>
        </p:txBody>
      </p:sp>
      <p:sp>
        <p:nvSpPr>
          <p:cNvPr id="33" name="文本框 32"/>
          <p:cNvSpPr txBox="1"/>
          <p:nvPr/>
        </p:nvSpPr>
        <p:spPr>
          <a:xfrm>
            <a:off x="7713054" y="5321406"/>
            <a:ext cx="4025376" cy="652486"/>
          </a:xfrm>
          <a:prstGeom prst="rect">
            <a:avLst/>
          </a:prstGeom>
          <a:noFill/>
        </p:spPr>
        <p:txBody>
          <a:bodyPr wrap="square" rtlCol="0">
            <a:spAutoFit/>
          </a:bodyPr>
          <a:lstStyle/>
          <a:p>
            <a:pPr>
              <a:lnSpc>
                <a:spcPct val="130000"/>
              </a:lnSpc>
            </a:pPr>
            <a:r>
              <a:rPr lang="zh-CN" altLang="en-US" sz="1400" dirty="0">
                <a:solidFill>
                  <a:schemeClr val="tx1">
                    <a:lumMod val="50000"/>
                  </a:schemeClr>
                </a:solidFill>
                <a:latin typeface="微软雅黑" panose="020B0503020204020204" pitchFamily="34" charset="-122"/>
                <a:ea typeface="微软雅黑" panose="020B0503020204020204" pitchFamily="34" charset="-122"/>
              </a:rPr>
              <a:t>点击添加文字说明点击添加文字说明点击添加文字说明点击添加文字说明</a:t>
            </a:r>
          </a:p>
        </p:txBody>
      </p:sp>
      <p:sp>
        <p:nvSpPr>
          <p:cNvPr id="34" name="文本框 33"/>
          <p:cNvSpPr txBox="1"/>
          <p:nvPr/>
        </p:nvSpPr>
        <p:spPr>
          <a:xfrm>
            <a:off x="2543174" y="1785574"/>
            <a:ext cx="2030503" cy="369332"/>
          </a:xfrm>
          <a:prstGeom prst="rect">
            <a:avLst/>
          </a:prstGeom>
          <a:noFill/>
        </p:spPr>
        <p:txBody>
          <a:bodyPr wrap="square" rtlCol="0">
            <a:spAutoFit/>
          </a:bodyPr>
          <a:lstStyle/>
          <a:p>
            <a:pPr algn="r">
              <a:defRPr/>
            </a:pPr>
            <a:r>
              <a:rPr lang="zh-CN" altLang="en-US" spc="100" dirty="0">
                <a:solidFill>
                  <a:srgbClr val="0D4960"/>
                </a:solidFill>
                <a:latin typeface="迷你简菱心" panose="02010609000101010101" pitchFamily="49" charset="-122"/>
                <a:ea typeface="迷你简菱心" panose="02010609000101010101" pitchFamily="49" charset="-122"/>
              </a:rPr>
              <a:t>公司大事记</a:t>
            </a:r>
          </a:p>
        </p:txBody>
      </p:sp>
      <p:sp>
        <p:nvSpPr>
          <p:cNvPr id="35" name="文本框 34"/>
          <p:cNvSpPr txBox="1"/>
          <p:nvPr/>
        </p:nvSpPr>
        <p:spPr>
          <a:xfrm>
            <a:off x="626193" y="2168815"/>
            <a:ext cx="3924131" cy="652486"/>
          </a:xfrm>
          <a:prstGeom prst="rect">
            <a:avLst/>
          </a:prstGeom>
          <a:noFill/>
        </p:spPr>
        <p:txBody>
          <a:bodyPr wrap="square" rtlCol="0">
            <a:spAutoFit/>
          </a:bodyPr>
          <a:lstStyle/>
          <a:p>
            <a:pPr algn="r">
              <a:lnSpc>
                <a:spcPct val="130000"/>
              </a:lnSpc>
            </a:pPr>
            <a:r>
              <a:rPr lang="zh-CN" altLang="en-US" sz="1400" dirty="0">
                <a:solidFill>
                  <a:schemeClr val="tx1">
                    <a:lumMod val="50000"/>
                  </a:schemeClr>
                </a:solidFill>
                <a:latin typeface="微软雅黑" panose="020B0503020204020204" pitchFamily="34" charset="-122"/>
                <a:ea typeface="微软雅黑" panose="020B0503020204020204" pitchFamily="34" charset="-122"/>
              </a:rPr>
              <a:t>点击添加文字说明点击添加文字说明点击添加文字说明点击添加文字说明</a:t>
            </a:r>
          </a:p>
        </p:txBody>
      </p:sp>
      <p:sp>
        <p:nvSpPr>
          <p:cNvPr id="36" name="文本框 35"/>
          <p:cNvSpPr txBox="1"/>
          <p:nvPr/>
        </p:nvSpPr>
        <p:spPr>
          <a:xfrm>
            <a:off x="2952637" y="4100709"/>
            <a:ext cx="2372856" cy="369332"/>
          </a:xfrm>
          <a:prstGeom prst="rect">
            <a:avLst/>
          </a:prstGeom>
          <a:noFill/>
        </p:spPr>
        <p:txBody>
          <a:bodyPr wrap="square" rtlCol="0">
            <a:spAutoFit/>
          </a:bodyPr>
          <a:lstStyle/>
          <a:p>
            <a:pPr algn="r">
              <a:defRPr/>
            </a:pPr>
            <a:r>
              <a:rPr lang="zh-CN" altLang="en-US" spc="100" dirty="0">
                <a:solidFill>
                  <a:srgbClr val="0D4960"/>
                </a:solidFill>
                <a:latin typeface="迷你简菱心" panose="02010609000101010101" pitchFamily="49" charset="-122"/>
                <a:ea typeface="迷你简菱心" panose="02010609000101010101" pitchFamily="49" charset="-122"/>
              </a:rPr>
              <a:t>公司大事记</a:t>
            </a:r>
          </a:p>
        </p:txBody>
      </p:sp>
      <p:sp>
        <p:nvSpPr>
          <p:cNvPr id="37" name="文本框 36"/>
          <p:cNvSpPr txBox="1"/>
          <p:nvPr/>
        </p:nvSpPr>
        <p:spPr>
          <a:xfrm>
            <a:off x="1378008" y="4483950"/>
            <a:ext cx="3924131" cy="652486"/>
          </a:xfrm>
          <a:prstGeom prst="rect">
            <a:avLst/>
          </a:prstGeom>
          <a:noFill/>
        </p:spPr>
        <p:txBody>
          <a:bodyPr wrap="square" rtlCol="0">
            <a:spAutoFit/>
          </a:bodyPr>
          <a:lstStyle/>
          <a:p>
            <a:pPr algn="r">
              <a:lnSpc>
                <a:spcPct val="130000"/>
              </a:lnSpc>
            </a:pPr>
            <a:r>
              <a:rPr lang="zh-CN" altLang="en-US" sz="1400" dirty="0">
                <a:solidFill>
                  <a:schemeClr val="tx1">
                    <a:lumMod val="50000"/>
                  </a:schemeClr>
                </a:solidFill>
                <a:latin typeface="微软雅黑" panose="020B0503020204020204" pitchFamily="34" charset="-122"/>
                <a:ea typeface="微软雅黑" panose="020B0503020204020204" pitchFamily="34" charset="-122"/>
              </a:rPr>
              <a:t>点击添加文字说明点击添加文字说明点击添加文字说明点击添加文字说明</a:t>
            </a:r>
          </a:p>
        </p:txBody>
      </p:sp>
    </p:spTree>
    <p:extLst>
      <p:ext uri="{BB962C8B-B14F-4D97-AF65-F5344CB8AC3E}">
        <p14:creationId xmlns:p14="http://schemas.microsoft.com/office/powerpoint/2010/main" val="79559390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 presetClass="entr" presetSubtype="8" decel="10000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0-#ppt_w/2"/>
                                          </p:val>
                                        </p:tav>
                                        <p:tav tm="100000">
                                          <p:val>
                                            <p:strVal val="#ppt_x"/>
                                          </p:val>
                                        </p:tav>
                                      </p:tavLst>
                                    </p:anim>
                                    <p:anim calcmode="lin" valueType="num">
                                      <p:cBhvr additive="base">
                                        <p:cTn id="22" dur="500" fill="hold"/>
                                        <p:tgtEl>
                                          <p:spTgt spid="8"/>
                                        </p:tgtEl>
                                        <p:attrNameLst>
                                          <p:attrName>ppt_y</p:attrName>
                                        </p:attrNameLst>
                                      </p:cBhvr>
                                      <p:tavLst>
                                        <p:tav tm="0">
                                          <p:val>
                                            <p:strVal val="#ppt_y"/>
                                          </p:val>
                                        </p:tav>
                                        <p:tav tm="100000">
                                          <p:val>
                                            <p:strVal val="#ppt_y"/>
                                          </p:val>
                                        </p:tav>
                                      </p:tavLst>
                                    </p:anim>
                                  </p:childTnLst>
                                </p:cTn>
                              </p:par>
                            </p:childTnLst>
                          </p:cTn>
                        </p:par>
                        <p:par>
                          <p:cTn id="23" fill="hold">
                            <p:stCondLst>
                              <p:cond delay="2250"/>
                            </p:stCondLst>
                            <p:childTnLst>
                              <p:par>
                                <p:cTn id="24" presetID="53" presetClass="entr" presetSubtype="16"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 calcmode="lin" valueType="num">
                                      <p:cBhvr>
                                        <p:cTn id="26" dur="250" fill="hold"/>
                                        <p:tgtEl>
                                          <p:spTgt spid="26"/>
                                        </p:tgtEl>
                                        <p:attrNameLst>
                                          <p:attrName>ppt_w</p:attrName>
                                        </p:attrNameLst>
                                      </p:cBhvr>
                                      <p:tavLst>
                                        <p:tav tm="0">
                                          <p:val>
                                            <p:fltVal val="0"/>
                                          </p:val>
                                        </p:tav>
                                        <p:tav tm="100000">
                                          <p:val>
                                            <p:strVal val="#ppt_w"/>
                                          </p:val>
                                        </p:tav>
                                      </p:tavLst>
                                    </p:anim>
                                    <p:anim calcmode="lin" valueType="num">
                                      <p:cBhvr>
                                        <p:cTn id="27" dur="250" fill="hold"/>
                                        <p:tgtEl>
                                          <p:spTgt spid="26"/>
                                        </p:tgtEl>
                                        <p:attrNameLst>
                                          <p:attrName>ppt_h</p:attrName>
                                        </p:attrNameLst>
                                      </p:cBhvr>
                                      <p:tavLst>
                                        <p:tav tm="0">
                                          <p:val>
                                            <p:fltVal val="0"/>
                                          </p:val>
                                        </p:tav>
                                        <p:tav tm="100000">
                                          <p:val>
                                            <p:strVal val="#ppt_h"/>
                                          </p:val>
                                        </p:tav>
                                      </p:tavLst>
                                    </p:anim>
                                    <p:animEffect transition="in" filter="fade">
                                      <p:cBhvr>
                                        <p:cTn id="28" dur="250"/>
                                        <p:tgtEl>
                                          <p:spTgt spid="26"/>
                                        </p:tgtEl>
                                      </p:cBhvr>
                                    </p:animEffect>
                                  </p:childTnLst>
                                </p:cTn>
                              </p:par>
                            </p:childTnLst>
                          </p:cTn>
                        </p:par>
                        <p:par>
                          <p:cTn id="29" fill="hold">
                            <p:stCondLst>
                              <p:cond delay="2500"/>
                            </p:stCondLst>
                            <p:childTnLst>
                              <p:par>
                                <p:cTn id="30" presetID="47" presetClass="entr" presetSubtype="0" fill="hold" grpId="0" nodeType="after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250"/>
                                        <p:tgtEl>
                                          <p:spTgt spid="34"/>
                                        </p:tgtEl>
                                      </p:cBhvr>
                                    </p:animEffect>
                                    <p:anim calcmode="lin" valueType="num">
                                      <p:cBhvr>
                                        <p:cTn id="33" dur="250" fill="hold"/>
                                        <p:tgtEl>
                                          <p:spTgt spid="34"/>
                                        </p:tgtEl>
                                        <p:attrNameLst>
                                          <p:attrName>ppt_x</p:attrName>
                                        </p:attrNameLst>
                                      </p:cBhvr>
                                      <p:tavLst>
                                        <p:tav tm="0">
                                          <p:val>
                                            <p:strVal val="#ppt_x"/>
                                          </p:val>
                                        </p:tav>
                                        <p:tav tm="100000">
                                          <p:val>
                                            <p:strVal val="#ppt_x"/>
                                          </p:val>
                                        </p:tav>
                                      </p:tavLst>
                                    </p:anim>
                                    <p:anim calcmode="lin" valueType="num">
                                      <p:cBhvr>
                                        <p:cTn id="34" dur="250" fill="hold"/>
                                        <p:tgtEl>
                                          <p:spTgt spid="34"/>
                                        </p:tgtEl>
                                        <p:attrNameLst>
                                          <p:attrName>ppt_y</p:attrName>
                                        </p:attrNameLst>
                                      </p:cBhvr>
                                      <p:tavLst>
                                        <p:tav tm="0">
                                          <p:val>
                                            <p:strVal val="#ppt_y-.1"/>
                                          </p:val>
                                        </p:tav>
                                        <p:tav tm="100000">
                                          <p:val>
                                            <p:strVal val="#ppt_y"/>
                                          </p:val>
                                        </p:tav>
                                      </p:tavLst>
                                    </p:anim>
                                  </p:childTnLst>
                                </p:cTn>
                              </p:par>
                              <p:par>
                                <p:cTn id="35" presetID="10" presetClass="entr" presetSubtype="0" fill="hold" grpId="0" nodeType="withEffect">
                                  <p:stCondLst>
                                    <p:cond delay="0"/>
                                  </p:stCondLst>
                                  <p:iterate type="wd">
                                    <p:tmPct val="10000"/>
                                  </p:iterate>
                                  <p:childTnLst>
                                    <p:set>
                                      <p:cBhvr>
                                        <p:cTn id="36" dur="1" fill="hold">
                                          <p:stCondLst>
                                            <p:cond delay="0"/>
                                          </p:stCondLst>
                                        </p:cTn>
                                        <p:tgtEl>
                                          <p:spTgt spid="35"/>
                                        </p:tgtEl>
                                        <p:attrNameLst>
                                          <p:attrName>style.visibility</p:attrName>
                                        </p:attrNameLst>
                                      </p:cBhvr>
                                      <p:to>
                                        <p:strVal val="visible"/>
                                      </p:to>
                                    </p:set>
                                    <p:animEffect transition="in" filter="fade">
                                      <p:cBhvr>
                                        <p:cTn id="37" dur="500"/>
                                        <p:tgtEl>
                                          <p:spTgt spid="35"/>
                                        </p:tgtEl>
                                      </p:cBhvr>
                                    </p:animEffect>
                                  </p:childTnLst>
                                </p:cTn>
                              </p:par>
                            </p:childTnLst>
                          </p:cTn>
                        </p:par>
                        <p:par>
                          <p:cTn id="38" fill="hold">
                            <p:stCondLst>
                              <p:cond delay="3750"/>
                            </p:stCondLst>
                            <p:childTnLst>
                              <p:par>
                                <p:cTn id="39" presetID="2" presetClass="entr" presetSubtype="2" decel="100000" fill="hold" nodeType="after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additive="base">
                                        <p:cTn id="41" dur="500" fill="hold"/>
                                        <p:tgtEl>
                                          <p:spTgt spid="20"/>
                                        </p:tgtEl>
                                        <p:attrNameLst>
                                          <p:attrName>ppt_x</p:attrName>
                                        </p:attrNameLst>
                                      </p:cBhvr>
                                      <p:tavLst>
                                        <p:tav tm="0">
                                          <p:val>
                                            <p:strVal val="1+#ppt_w/2"/>
                                          </p:val>
                                        </p:tav>
                                        <p:tav tm="100000">
                                          <p:val>
                                            <p:strVal val="#ppt_x"/>
                                          </p:val>
                                        </p:tav>
                                      </p:tavLst>
                                    </p:anim>
                                    <p:anim calcmode="lin" valueType="num">
                                      <p:cBhvr additive="base">
                                        <p:cTn id="42" dur="500" fill="hold"/>
                                        <p:tgtEl>
                                          <p:spTgt spid="20"/>
                                        </p:tgtEl>
                                        <p:attrNameLst>
                                          <p:attrName>ppt_y</p:attrName>
                                        </p:attrNameLst>
                                      </p:cBhvr>
                                      <p:tavLst>
                                        <p:tav tm="0">
                                          <p:val>
                                            <p:strVal val="#ppt_y"/>
                                          </p:val>
                                        </p:tav>
                                        <p:tav tm="100000">
                                          <p:val>
                                            <p:strVal val="#ppt_y"/>
                                          </p:val>
                                        </p:tav>
                                      </p:tavLst>
                                    </p:anim>
                                  </p:childTnLst>
                                </p:cTn>
                              </p:par>
                            </p:childTnLst>
                          </p:cTn>
                        </p:par>
                        <p:par>
                          <p:cTn id="43" fill="hold">
                            <p:stCondLst>
                              <p:cond delay="4250"/>
                            </p:stCondLst>
                            <p:childTnLst>
                              <p:par>
                                <p:cTn id="44" presetID="53" presetClass="entr" presetSubtype="16" fill="hold" grpId="0" nodeType="afterEffect">
                                  <p:stCondLst>
                                    <p:cond delay="0"/>
                                  </p:stCondLst>
                                  <p:childTnLst>
                                    <p:set>
                                      <p:cBhvr>
                                        <p:cTn id="45" dur="1" fill="hold">
                                          <p:stCondLst>
                                            <p:cond delay="0"/>
                                          </p:stCondLst>
                                        </p:cTn>
                                        <p:tgtEl>
                                          <p:spTgt spid="28"/>
                                        </p:tgtEl>
                                        <p:attrNameLst>
                                          <p:attrName>style.visibility</p:attrName>
                                        </p:attrNameLst>
                                      </p:cBhvr>
                                      <p:to>
                                        <p:strVal val="visible"/>
                                      </p:to>
                                    </p:set>
                                    <p:anim calcmode="lin" valueType="num">
                                      <p:cBhvr>
                                        <p:cTn id="46" dur="250" fill="hold"/>
                                        <p:tgtEl>
                                          <p:spTgt spid="28"/>
                                        </p:tgtEl>
                                        <p:attrNameLst>
                                          <p:attrName>ppt_w</p:attrName>
                                        </p:attrNameLst>
                                      </p:cBhvr>
                                      <p:tavLst>
                                        <p:tav tm="0">
                                          <p:val>
                                            <p:fltVal val="0"/>
                                          </p:val>
                                        </p:tav>
                                        <p:tav tm="100000">
                                          <p:val>
                                            <p:strVal val="#ppt_w"/>
                                          </p:val>
                                        </p:tav>
                                      </p:tavLst>
                                    </p:anim>
                                    <p:anim calcmode="lin" valueType="num">
                                      <p:cBhvr>
                                        <p:cTn id="47" dur="250" fill="hold"/>
                                        <p:tgtEl>
                                          <p:spTgt spid="28"/>
                                        </p:tgtEl>
                                        <p:attrNameLst>
                                          <p:attrName>ppt_h</p:attrName>
                                        </p:attrNameLst>
                                      </p:cBhvr>
                                      <p:tavLst>
                                        <p:tav tm="0">
                                          <p:val>
                                            <p:fltVal val="0"/>
                                          </p:val>
                                        </p:tav>
                                        <p:tav tm="100000">
                                          <p:val>
                                            <p:strVal val="#ppt_h"/>
                                          </p:val>
                                        </p:tav>
                                      </p:tavLst>
                                    </p:anim>
                                    <p:animEffect transition="in" filter="fade">
                                      <p:cBhvr>
                                        <p:cTn id="48" dur="250"/>
                                        <p:tgtEl>
                                          <p:spTgt spid="28"/>
                                        </p:tgtEl>
                                      </p:cBhvr>
                                    </p:animEffect>
                                  </p:childTnLst>
                                </p:cTn>
                              </p:par>
                            </p:childTnLst>
                          </p:cTn>
                        </p:par>
                        <p:par>
                          <p:cTn id="49" fill="hold">
                            <p:stCondLst>
                              <p:cond delay="4500"/>
                            </p:stCondLst>
                            <p:childTnLst>
                              <p:par>
                                <p:cTn id="50" presetID="47" presetClass="entr" presetSubtype="0" fill="hold" grpId="0" nodeType="after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fade">
                                      <p:cBhvr>
                                        <p:cTn id="52" dur="250"/>
                                        <p:tgtEl>
                                          <p:spTgt spid="30"/>
                                        </p:tgtEl>
                                      </p:cBhvr>
                                    </p:animEffect>
                                    <p:anim calcmode="lin" valueType="num">
                                      <p:cBhvr>
                                        <p:cTn id="53" dur="250" fill="hold"/>
                                        <p:tgtEl>
                                          <p:spTgt spid="30"/>
                                        </p:tgtEl>
                                        <p:attrNameLst>
                                          <p:attrName>ppt_x</p:attrName>
                                        </p:attrNameLst>
                                      </p:cBhvr>
                                      <p:tavLst>
                                        <p:tav tm="0">
                                          <p:val>
                                            <p:strVal val="#ppt_x"/>
                                          </p:val>
                                        </p:tav>
                                        <p:tav tm="100000">
                                          <p:val>
                                            <p:strVal val="#ppt_x"/>
                                          </p:val>
                                        </p:tav>
                                      </p:tavLst>
                                    </p:anim>
                                    <p:anim calcmode="lin" valueType="num">
                                      <p:cBhvr>
                                        <p:cTn id="54" dur="250" fill="hold"/>
                                        <p:tgtEl>
                                          <p:spTgt spid="30"/>
                                        </p:tgtEl>
                                        <p:attrNameLst>
                                          <p:attrName>ppt_y</p:attrName>
                                        </p:attrNameLst>
                                      </p:cBhvr>
                                      <p:tavLst>
                                        <p:tav tm="0">
                                          <p:val>
                                            <p:strVal val="#ppt_y-.1"/>
                                          </p:val>
                                        </p:tav>
                                        <p:tav tm="100000">
                                          <p:val>
                                            <p:strVal val="#ppt_y"/>
                                          </p:val>
                                        </p:tav>
                                      </p:tavLst>
                                    </p:anim>
                                  </p:childTnLst>
                                </p:cTn>
                              </p:par>
                              <p:par>
                                <p:cTn id="55" presetID="10" presetClass="entr" presetSubtype="0" fill="hold" grpId="0" nodeType="withEffect">
                                  <p:stCondLst>
                                    <p:cond delay="0"/>
                                  </p:stCondLst>
                                  <p:iterate type="wd">
                                    <p:tmPct val="10000"/>
                                  </p:iterate>
                                  <p:childTnLst>
                                    <p:set>
                                      <p:cBhvr>
                                        <p:cTn id="56" dur="1" fill="hold">
                                          <p:stCondLst>
                                            <p:cond delay="0"/>
                                          </p:stCondLst>
                                        </p:cTn>
                                        <p:tgtEl>
                                          <p:spTgt spid="31"/>
                                        </p:tgtEl>
                                        <p:attrNameLst>
                                          <p:attrName>style.visibility</p:attrName>
                                        </p:attrNameLst>
                                      </p:cBhvr>
                                      <p:to>
                                        <p:strVal val="visible"/>
                                      </p:to>
                                    </p:set>
                                    <p:animEffect transition="in" filter="fade">
                                      <p:cBhvr>
                                        <p:cTn id="57" dur="500"/>
                                        <p:tgtEl>
                                          <p:spTgt spid="31"/>
                                        </p:tgtEl>
                                      </p:cBhvr>
                                    </p:animEffect>
                                  </p:childTnLst>
                                </p:cTn>
                              </p:par>
                            </p:childTnLst>
                          </p:cTn>
                        </p:par>
                        <p:par>
                          <p:cTn id="58" fill="hold">
                            <p:stCondLst>
                              <p:cond delay="5750"/>
                            </p:stCondLst>
                            <p:childTnLst>
                              <p:par>
                                <p:cTn id="59" presetID="2" presetClass="entr" presetSubtype="8" decel="100000" fill="hold" nodeType="after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additive="base">
                                        <p:cTn id="61" dur="500" fill="hold"/>
                                        <p:tgtEl>
                                          <p:spTgt spid="11"/>
                                        </p:tgtEl>
                                        <p:attrNameLst>
                                          <p:attrName>ppt_x</p:attrName>
                                        </p:attrNameLst>
                                      </p:cBhvr>
                                      <p:tavLst>
                                        <p:tav tm="0">
                                          <p:val>
                                            <p:strVal val="0-#ppt_w/2"/>
                                          </p:val>
                                        </p:tav>
                                        <p:tav tm="100000">
                                          <p:val>
                                            <p:strVal val="#ppt_x"/>
                                          </p:val>
                                        </p:tav>
                                      </p:tavLst>
                                    </p:anim>
                                    <p:anim calcmode="lin" valueType="num">
                                      <p:cBhvr additive="base">
                                        <p:cTn id="62" dur="500" fill="hold"/>
                                        <p:tgtEl>
                                          <p:spTgt spid="11"/>
                                        </p:tgtEl>
                                        <p:attrNameLst>
                                          <p:attrName>ppt_y</p:attrName>
                                        </p:attrNameLst>
                                      </p:cBhvr>
                                      <p:tavLst>
                                        <p:tav tm="0">
                                          <p:val>
                                            <p:strVal val="#ppt_y"/>
                                          </p:val>
                                        </p:tav>
                                        <p:tav tm="100000">
                                          <p:val>
                                            <p:strVal val="#ppt_y"/>
                                          </p:val>
                                        </p:tav>
                                      </p:tavLst>
                                    </p:anim>
                                  </p:childTnLst>
                                </p:cTn>
                              </p:par>
                            </p:childTnLst>
                          </p:cTn>
                        </p:par>
                        <p:par>
                          <p:cTn id="63" fill="hold">
                            <p:stCondLst>
                              <p:cond delay="6250"/>
                            </p:stCondLst>
                            <p:childTnLst>
                              <p:par>
                                <p:cTn id="64" presetID="53" presetClass="entr" presetSubtype="16" fill="hold" grpId="0" nodeType="afterEffect">
                                  <p:stCondLst>
                                    <p:cond delay="0"/>
                                  </p:stCondLst>
                                  <p:childTnLst>
                                    <p:set>
                                      <p:cBhvr>
                                        <p:cTn id="65" dur="1" fill="hold">
                                          <p:stCondLst>
                                            <p:cond delay="0"/>
                                          </p:stCondLst>
                                        </p:cTn>
                                        <p:tgtEl>
                                          <p:spTgt spid="27"/>
                                        </p:tgtEl>
                                        <p:attrNameLst>
                                          <p:attrName>style.visibility</p:attrName>
                                        </p:attrNameLst>
                                      </p:cBhvr>
                                      <p:to>
                                        <p:strVal val="visible"/>
                                      </p:to>
                                    </p:set>
                                    <p:anim calcmode="lin" valueType="num">
                                      <p:cBhvr>
                                        <p:cTn id="66" dur="250" fill="hold"/>
                                        <p:tgtEl>
                                          <p:spTgt spid="27"/>
                                        </p:tgtEl>
                                        <p:attrNameLst>
                                          <p:attrName>ppt_w</p:attrName>
                                        </p:attrNameLst>
                                      </p:cBhvr>
                                      <p:tavLst>
                                        <p:tav tm="0">
                                          <p:val>
                                            <p:fltVal val="0"/>
                                          </p:val>
                                        </p:tav>
                                        <p:tav tm="100000">
                                          <p:val>
                                            <p:strVal val="#ppt_w"/>
                                          </p:val>
                                        </p:tav>
                                      </p:tavLst>
                                    </p:anim>
                                    <p:anim calcmode="lin" valueType="num">
                                      <p:cBhvr>
                                        <p:cTn id="67" dur="250" fill="hold"/>
                                        <p:tgtEl>
                                          <p:spTgt spid="27"/>
                                        </p:tgtEl>
                                        <p:attrNameLst>
                                          <p:attrName>ppt_h</p:attrName>
                                        </p:attrNameLst>
                                      </p:cBhvr>
                                      <p:tavLst>
                                        <p:tav tm="0">
                                          <p:val>
                                            <p:fltVal val="0"/>
                                          </p:val>
                                        </p:tav>
                                        <p:tav tm="100000">
                                          <p:val>
                                            <p:strVal val="#ppt_h"/>
                                          </p:val>
                                        </p:tav>
                                      </p:tavLst>
                                    </p:anim>
                                    <p:animEffect transition="in" filter="fade">
                                      <p:cBhvr>
                                        <p:cTn id="68" dur="250"/>
                                        <p:tgtEl>
                                          <p:spTgt spid="27"/>
                                        </p:tgtEl>
                                      </p:cBhvr>
                                    </p:animEffect>
                                  </p:childTnLst>
                                </p:cTn>
                              </p:par>
                            </p:childTnLst>
                          </p:cTn>
                        </p:par>
                        <p:par>
                          <p:cTn id="69" fill="hold">
                            <p:stCondLst>
                              <p:cond delay="6500"/>
                            </p:stCondLst>
                            <p:childTnLst>
                              <p:par>
                                <p:cTn id="70" presetID="47" presetClass="entr" presetSubtype="0" fill="hold" grpId="0" nodeType="afterEffect">
                                  <p:stCondLst>
                                    <p:cond delay="0"/>
                                  </p:stCondLst>
                                  <p:childTnLst>
                                    <p:set>
                                      <p:cBhvr>
                                        <p:cTn id="71" dur="1" fill="hold">
                                          <p:stCondLst>
                                            <p:cond delay="0"/>
                                          </p:stCondLst>
                                        </p:cTn>
                                        <p:tgtEl>
                                          <p:spTgt spid="36"/>
                                        </p:tgtEl>
                                        <p:attrNameLst>
                                          <p:attrName>style.visibility</p:attrName>
                                        </p:attrNameLst>
                                      </p:cBhvr>
                                      <p:to>
                                        <p:strVal val="visible"/>
                                      </p:to>
                                    </p:set>
                                    <p:animEffect transition="in" filter="fade">
                                      <p:cBhvr>
                                        <p:cTn id="72" dur="250"/>
                                        <p:tgtEl>
                                          <p:spTgt spid="36"/>
                                        </p:tgtEl>
                                      </p:cBhvr>
                                    </p:animEffect>
                                    <p:anim calcmode="lin" valueType="num">
                                      <p:cBhvr>
                                        <p:cTn id="73" dur="250" fill="hold"/>
                                        <p:tgtEl>
                                          <p:spTgt spid="36"/>
                                        </p:tgtEl>
                                        <p:attrNameLst>
                                          <p:attrName>ppt_x</p:attrName>
                                        </p:attrNameLst>
                                      </p:cBhvr>
                                      <p:tavLst>
                                        <p:tav tm="0">
                                          <p:val>
                                            <p:strVal val="#ppt_x"/>
                                          </p:val>
                                        </p:tav>
                                        <p:tav tm="100000">
                                          <p:val>
                                            <p:strVal val="#ppt_x"/>
                                          </p:val>
                                        </p:tav>
                                      </p:tavLst>
                                    </p:anim>
                                    <p:anim calcmode="lin" valueType="num">
                                      <p:cBhvr>
                                        <p:cTn id="74" dur="250" fill="hold"/>
                                        <p:tgtEl>
                                          <p:spTgt spid="36"/>
                                        </p:tgtEl>
                                        <p:attrNameLst>
                                          <p:attrName>ppt_y</p:attrName>
                                        </p:attrNameLst>
                                      </p:cBhvr>
                                      <p:tavLst>
                                        <p:tav tm="0">
                                          <p:val>
                                            <p:strVal val="#ppt_y-.1"/>
                                          </p:val>
                                        </p:tav>
                                        <p:tav tm="100000">
                                          <p:val>
                                            <p:strVal val="#ppt_y"/>
                                          </p:val>
                                        </p:tav>
                                      </p:tavLst>
                                    </p:anim>
                                  </p:childTnLst>
                                </p:cTn>
                              </p:par>
                              <p:par>
                                <p:cTn id="75" presetID="10" presetClass="entr" presetSubtype="0" fill="hold" grpId="0" nodeType="withEffect">
                                  <p:stCondLst>
                                    <p:cond delay="0"/>
                                  </p:stCondLst>
                                  <p:iterate type="wd">
                                    <p:tmPct val="10000"/>
                                  </p:iterate>
                                  <p:childTnLst>
                                    <p:set>
                                      <p:cBhvr>
                                        <p:cTn id="76" dur="1" fill="hold">
                                          <p:stCondLst>
                                            <p:cond delay="0"/>
                                          </p:stCondLst>
                                        </p:cTn>
                                        <p:tgtEl>
                                          <p:spTgt spid="37"/>
                                        </p:tgtEl>
                                        <p:attrNameLst>
                                          <p:attrName>style.visibility</p:attrName>
                                        </p:attrNameLst>
                                      </p:cBhvr>
                                      <p:to>
                                        <p:strVal val="visible"/>
                                      </p:to>
                                    </p:set>
                                    <p:animEffect transition="in" filter="fade">
                                      <p:cBhvr>
                                        <p:cTn id="77" dur="500"/>
                                        <p:tgtEl>
                                          <p:spTgt spid="37"/>
                                        </p:tgtEl>
                                      </p:cBhvr>
                                    </p:animEffect>
                                  </p:childTnLst>
                                </p:cTn>
                              </p:par>
                            </p:childTnLst>
                          </p:cTn>
                        </p:par>
                        <p:par>
                          <p:cTn id="78" fill="hold">
                            <p:stCondLst>
                              <p:cond delay="7750"/>
                            </p:stCondLst>
                            <p:childTnLst>
                              <p:par>
                                <p:cTn id="79" presetID="2" presetClass="entr" presetSubtype="2" decel="100000" fill="hold" nodeType="afterEffect">
                                  <p:stCondLst>
                                    <p:cond delay="0"/>
                                  </p:stCondLst>
                                  <p:childTnLst>
                                    <p:set>
                                      <p:cBhvr>
                                        <p:cTn id="80" dur="1" fill="hold">
                                          <p:stCondLst>
                                            <p:cond delay="0"/>
                                          </p:stCondLst>
                                        </p:cTn>
                                        <p:tgtEl>
                                          <p:spTgt spid="23"/>
                                        </p:tgtEl>
                                        <p:attrNameLst>
                                          <p:attrName>style.visibility</p:attrName>
                                        </p:attrNameLst>
                                      </p:cBhvr>
                                      <p:to>
                                        <p:strVal val="visible"/>
                                      </p:to>
                                    </p:set>
                                    <p:anim calcmode="lin" valueType="num">
                                      <p:cBhvr additive="base">
                                        <p:cTn id="81" dur="500" fill="hold"/>
                                        <p:tgtEl>
                                          <p:spTgt spid="23"/>
                                        </p:tgtEl>
                                        <p:attrNameLst>
                                          <p:attrName>ppt_x</p:attrName>
                                        </p:attrNameLst>
                                      </p:cBhvr>
                                      <p:tavLst>
                                        <p:tav tm="0">
                                          <p:val>
                                            <p:strVal val="1+#ppt_w/2"/>
                                          </p:val>
                                        </p:tav>
                                        <p:tav tm="100000">
                                          <p:val>
                                            <p:strVal val="#ppt_x"/>
                                          </p:val>
                                        </p:tav>
                                      </p:tavLst>
                                    </p:anim>
                                    <p:anim calcmode="lin" valueType="num">
                                      <p:cBhvr additive="base">
                                        <p:cTn id="82" dur="500" fill="hold"/>
                                        <p:tgtEl>
                                          <p:spTgt spid="23"/>
                                        </p:tgtEl>
                                        <p:attrNameLst>
                                          <p:attrName>ppt_y</p:attrName>
                                        </p:attrNameLst>
                                      </p:cBhvr>
                                      <p:tavLst>
                                        <p:tav tm="0">
                                          <p:val>
                                            <p:strVal val="#ppt_y"/>
                                          </p:val>
                                        </p:tav>
                                        <p:tav tm="100000">
                                          <p:val>
                                            <p:strVal val="#ppt_y"/>
                                          </p:val>
                                        </p:tav>
                                      </p:tavLst>
                                    </p:anim>
                                  </p:childTnLst>
                                </p:cTn>
                              </p:par>
                            </p:childTnLst>
                          </p:cTn>
                        </p:par>
                        <p:par>
                          <p:cTn id="83" fill="hold">
                            <p:stCondLst>
                              <p:cond delay="8250"/>
                            </p:stCondLst>
                            <p:childTnLst>
                              <p:par>
                                <p:cTn id="84" presetID="53" presetClass="entr" presetSubtype="16" fill="hold" grpId="0" nodeType="afterEffect">
                                  <p:stCondLst>
                                    <p:cond delay="0"/>
                                  </p:stCondLst>
                                  <p:childTnLst>
                                    <p:set>
                                      <p:cBhvr>
                                        <p:cTn id="85" dur="1" fill="hold">
                                          <p:stCondLst>
                                            <p:cond delay="0"/>
                                          </p:stCondLst>
                                        </p:cTn>
                                        <p:tgtEl>
                                          <p:spTgt spid="29"/>
                                        </p:tgtEl>
                                        <p:attrNameLst>
                                          <p:attrName>style.visibility</p:attrName>
                                        </p:attrNameLst>
                                      </p:cBhvr>
                                      <p:to>
                                        <p:strVal val="visible"/>
                                      </p:to>
                                    </p:set>
                                    <p:anim calcmode="lin" valueType="num">
                                      <p:cBhvr>
                                        <p:cTn id="86" dur="250" fill="hold"/>
                                        <p:tgtEl>
                                          <p:spTgt spid="29"/>
                                        </p:tgtEl>
                                        <p:attrNameLst>
                                          <p:attrName>ppt_w</p:attrName>
                                        </p:attrNameLst>
                                      </p:cBhvr>
                                      <p:tavLst>
                                        <p:tav tm="0">
                                          <p:val>
                                            <p:fltVal val="0"/>
                                          </p:val>
                                        </p:tav>
                                        <p:tav tm="100000">
                                          <p:val>
                                            <p:strVal val="#ppt_w"/>
                                          </p:val>
                                        </p:tav>
                                      </p:tavLst>
                                    </p:anim>
                                    <p:anim calcmode="lin" valueType="num">
                                      <p:cBhvr>
                                        <p:cTn id="87" dur="250" fill="hold"/>
                                        <p:tgtEl>
                                          <p:spTgt spid="29"/>
                                        </p:tgtEl>
                                        <p:attrNameLst>
                                          <p:attrName>ppt_h</p:attrName>
                                        </p:attrNameLst>
                                      </p:cBhvr>
                                      <p:tavLst>
                                        <p:tav tm="0">
                                          <p:val>
                                            <p:fltVal val="0"/>
                                          </p:val>
                                        </p:tav>
                                        <p:tav tm="100000">
                                          <p:val>
                                            <p:strVal val="#ppt_h"/>
                                          </p:val>
                                        </p:tav>
                                      </p:tavLst>
                                    </p:anim>
                                    <p:animEffect transition="in" filter="fade">
                                      <p:cBhvr>
                                        <p:cTn id="88" dur="250"/>
                                        <p:tgtEl>
                                          <p:spTgt spid="29"/>
                                        </p:tgtEl>
                                      </p:cBhvr>
                                    </p:animEffect>
                                  </p:childTnLst>
                                </p:cTn>
                              </p:par>
                            </p:childTnLst>
                          </p:cTn>
                        </p:par>
                        <p:par>
                          <p:cTn id="89" fill="hold">
                            <p:stCondLst>
                              <p:cond delay="8500"/>
                            </p:stCondLst>
                            <p:childTnLst>
                              <p:par>
                                <p:cTn id="90" presetID="47" presetClass="entr" presetSubtype="0" fill="hold" grpId="0" nodeType="afterEffect">
                                  <p:stCondLst>
                                    <p:cond delay="0"/>
                                  </p:stCondLst>
                                  <p:childTnLst>
                                    <p:set>
                                      <p:cBhvr>
                                        <p:cTn id="91" dur="1" fill="hold">
                                          <p:stCondLst>
                                            <p:cond delay="0"/>
                                          </p:stCondLst>
                                        </p:cTn>
                                        <p:tgtEl>
                                          <p:spTgt spid="32"/>
                                        </p:tgtEl>
                                        <p:attrNameLst>
                                          <p:attrName>style.visibility</p:attrName>
                                        </p:attrNameLst>
                                      </p:cBhvr>
                                      <p:to>
                                        <p:strVal val="visible"/>
                                      </p:to>
                                    </p:set>
                                    <p:animEffect transition="in" filter="fade">
                                      <p:cBhvr>
                                        <p:cTn id="92" dur="250"/>
                                        <p:tgtEl>
                                          <p:spTgt spid="32"/>
                                        </p:tgtEl>
                                      </p:cBhvr>
                                    </p:animEffect>
                                    <p:anim calcmode="lin" valueType="num">
                                      <p:cBhvr>
                                        <p:cTn id="93" dur="250" fill="hold"/>
                                        <p:tgtEl>
                                          <p:spTgt spid="32"/>
                                        </p:tgtEl>
                                        <p:attrNameLst>
                                          <p:attrName>ppt_x</p:attrName>
                                        </p:attrNameLst>
                                      </p:cBhvr>
                                      <p:tavLst>
                                        <p:tav tm="0">
                                          <p:val>
                                            <p:strVal val="#ppt_x"/>
                                          </p:val>
                                        </p:tav>
                                        <p:tav tm="100000">
                                          <p:val>
                                            <p:strVal val="#ppt_x"/>
                                          </p:val>
                                        </p:tav>
                                      </p:tavLst>
                                    </p:anim>
                                    <p:anim calcmode="lin" valueType="num">
                                      <p:cBhvr>
                                        <p:cTn id="94" dur="250" fill="hold"/>
                                        <p:tgtEl>
                                          <p:spTgt spid="32"/>
                                        </p:tgtEl>
                                        <p:attrNameLst>
                                          <p:attrName>ppt_y</p:attrName>
                                        </p:attrNameLst>
                                      </p:cBhvr>
                                      <p:tavLst>
                                        <p:tav tm="0">
                                          <p:val>
                                            <p:strVal val="#ppt_y-.1"/>
                                          </p:val>
                                        </p:tav>
                                        <p:tav tm="100000">
                                          <p:val>
                                            <p:strVal val="#ppt_y"/>
                                          </p:val>
                                        </p:tav>
                                      </p:tavLst>
                                    </p:anim>
                                  </p:childTnLst>
                                </p:cTn>
                              </p:par>
                              <p:par>
                                <p:cTn id="95" presetID="10" presetClass="entr" presetSubtype="0" fill="hold" grpId="0" nodeType="withEffect">
                                  <p:stCondLst>
                                    <p:cond delay="0"/>
                                  </p:stCondLst>
                                  <p:iterate type="wd">
                                    <p:tmPct val="10000"/>
                                  </p:iterate>
                                  <p:childTnLst>
                                    <p:set>
                                      <p:cBhvr>
                                        <p:cTn id="96" dur="1" fill="hold">
                                          <p:stCondLst>
                                            <p:cond delay="0"/>
                                          </p:stCondLst>
                                        </p:cTn>
                                        <p:tgtEl>
                                          <p:spTgt spid="33"/>
                                        </p:tgtEl>
                                        <p:attrNameLst>
                                          <p:attrName>style.visibility</p:attrName>
                                        </p:attrNameLst>
                                      </p:cBhvr>
                                      <p:to>
                                        <p:strVal val="visible"/>
                                      </p:to>
                                    </p:set>
                                    <p:animEffect transition="in" filter="fade">
                                      <p:cBhvr>
                                        <p:cTn id="9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6" grpId="0" animBg="1"/>
      <p:bldP spid="27" grpId="0" animBg="1"/>
      <p:bldP spid="28" grpId="0" animBg="1"/>
      <p:bldP spid="29" grpId="0" animBg="1"/>
      <p:bldP spid="30" grpId="0"/>
      <p:bldP spid="31" grpId="0"/>
      <p:bldP spid="32" grpId="0"/>
      <p:bldP spid="33" grpId="0"/>
      <p:bldP spid="34" grpId="0"/>
      <p:bldP spid="35" grpId="0"/>
      <p:bldP spid="36" grpId="0"/>
      <p:bldP spid="3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一、公司与团队</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040771" y="1555623"/>
            <a:ext cx="4108387" cy="4077204"/>
            <a:chOff x="4040771" y="1868140"/>
            <a:chExt cx="4108387" cy="4077204"/>
          </a:xfrm>
          <a:solidFill>
            <a:srgbClr val="0D4960"/>
          </a:solidFill>
        </p:grpSpPr>
        <p:grpSp>
          <p:nvGrpSpPr>
            <p:cNvPr id="9" name="人"/>
            <p:cNvGrpSpPr>
              <a:grpSpLocks/>
            </p:cNvGrpSpPr>
            <p:nvPr/>
          </p:nvGrpSpPr>
          <p:grpSpPr bwMode="auto">
            <a:xfrm rot="17340000">
              <a:off x="4301848" y="3027261"/>
              <a:ext cx="237164" cy="587777"/>
              <a:chOff x="0" y="0"/>
              <a:chExt cx="1255506" cy="3116826"/>
            </a:xfrm>
            <a:grpFill/>
          </p:grpSpPr>
          <p:sp>
            <p:nvSpPr>
              <p:cNvPr id="67"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68"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10" name="人"/>
            <p:cNvGrpSpPr>
              <a:grpSpLocks/>
            </p:cNvGrpSpPr>
            <p:nvPr/>
          </p:nvGrpSpPr>
          <p:grpSpPr bwMode="auto">
            <a:xfrm rot="18540000">
              <a:off x="4599520" y="2489857"/>
              <a:ext cx="237164" cy="587777"/>
              <a:chOff x="0" y="0"/>
              <a:chExt cx="1255506" cy="3116826"/>
            </a:xfrm>
            <a:grpFill/>
          </p:grpSpPr>
          <p:sp>
            <p:nvSpPr>
              <p:cNvPr id="65"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66"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11" name="人"/>
            <p:cNvGrpSpPr>
              <a:grpSpLocks/>
            </p:cNvGrpSpPr>
            <p:nvPr/>
          </p:nvGrpSpPr>
          <p:grpSpPr bwMode="auto">
            <a:xfrm rot="19740000">
              <a:off x="5072283" y="2099250"/>
              <a:ext cx="237129" cy="587864"/>
              <a:chOff x="0" y="0"/>
              <a:chExt cx="1255506" cy="3116826"/>
            </a:xfrm>
            <a:grpFill/>
          </p:grpSpPr>
          <p:sp>
            <p:nvSpPr>
              <p:cNvPr id="63"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64"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18" name="人"/>
            <p:cNvGrpSpPr>
              <a:grpSpLocks/>
            </p:cNvGrpSpPr>
            <p:nvPr/>
          </p:nvGrpSpPr>
          <p:grpSpPr bwMode="auto">
            <a:xfrm rot="20940000">
              <a:off x="5644925" y="1878232"/>
              <a:ext cx="237129" cy="587864"/>
              <a:chOff x="0" y="0"/>
              <a:chExt cx="1255506" cy="3116826"/>
            </a:xfrm>
            <a:grpFill/>
          </p:grpSpPr>
          <p:sp>
            <p:nvSpPr>
              <p:cNvPr id="61"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62"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19" name="人"/>
            <p:cNvGrpSpPr>
              <a:grpSpLocks/>
            </p:cNvGrpSpPr>
            <p:nvPr/>
          </p:nvGrpSpPr>
          <p:grpSpPr bwMode="auto">
            <a:xfrm rot="540000">
              <a:off x="6257929" y="1868140"/>
              <a:ext cx="237129" cy="587864"/>
              <a:chOff x="0" y="0"/>
              <a:chExt cx="1255506" cy="3116826"/>
            </a:xfrm>
            <a:grpFill/>
          </p:grpSpPr>
          <p:sp>
            <p:nvSpPr>
              <p:cNvPr id="59"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60"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0" name="人"/>
            <p:cNvGrpSpPr>
              <a:grpSpLocks/>
            </p:cNvGrpSpPr>
            <p:nvPr/>
          </p:nvGrpSpPr>
          <p:grpSpPr bwMode="auto">
            <a:xfrm rot="1740000">
              <a:off x="6838138" y="2067459"/>
              <a:ext cx="237129" cy="587864"/>
              <a:chOff x="0" y="0"/>
              <a:chExt cx="1255506" cy="3116826"/>
            </a:xfrm>
            <a:grpFill/>
          </p:grpSpPr>
          <p:sp>
            <p:nvSpPr>
              <p:cNvPr id="57"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58"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1" name="人"/>
            <p:cNvGrpSpPr>
              <a:grpSpLocks/>
            </p:cNvGrpSpPr>
            <p:nvPr/>
          </p:nvGrpSpPr>
          <p:grpSpPr bwMode="auto">
            <a:xfrm rot="2940000">
              <a:off x="7303802" y="2443433"/>
              <a:ext cx="237164" cy="587777"/>
              <a:chOff x="0" y="0"/>
              <a:chExt cx="1255506" cy="3116826"/>
            </a:xfrm>
            <a:grpFill/>
          </p:grpSpPr>
          <p:sp>
            <p:nvSpPr>
              <p:cNvPr id="55"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56"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2" name="人"/>
            <p:cNvGrpSpPr>
              <a:grpSpLocks/>
            </p:cNvGrpSpPr>
            <p:nvPr/>
          </p:nvGrpSpPr>
          <p:grpSpPr bwMode="auto">
            <a:xfrm rot="4140000">
              <a:off x="7619132" y="2969232"/>
              <a:ext cx="237164" cy="587777"/>
              <a:chOff x="0" y="0"/>
              <a:chExt cx="1255506" cy="3116826"/>
            </a:xfrm>
            <a:grpFill/>
          </p:grpSpPr>
          <p:sp>
            <p:nvSpPr>
              <p:cNvPr id="53"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54"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3" name="人"/>
            <p:cNvGrpSpPr>
              <a:grpSpLocks/>
            </p:cNvGrpSpPr>
            <p:nvPr/>
          </p:nvGrpSpPr>
          <p:grpSpPr bwMode="auto">
            <a:xfrm rot="5340000">
              <a:off x="7736688" y="3571225"/>
              <a:ext cx="237164" cy="587777"/>
              <a:chOff x="0" y="0"/>
              <a:chExt cx="1255506" cy="3116826"/>
            </a:xfrm>
            <a:grpFill/>
          </p:grpSpPr>
          <p:sp>
            <p:nvSpPr>
              <p:cNvPr id="51"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52"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4" name="人"/>
            <p:cNvGrpSpPr>
              <a:grpSpLocks/>
            </p:cNvGrpSpPr>
            <p:nvPr/>
          </p:nvGrpSpPr>
          <p:grpSpPr bwMode="auto">
            <a:xfrm rot="6540000">
              <a:off x="7641332" y="4177255"/>
              <a:ext cx="236155" cy="587777"/>
              <a:chOff x="0" y="0"/>
              <a:chExt cx="1255506" cy="3116826"/>
            </a:xfrm>
            <a:grpFill/>
          </p:grpSpPr>
          <p:sp>
            <p:nvSpPr>
              <p:cNvPr id="49"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50"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5" name="人"/>
            <p:cNvGrpSpPr>
              <a:grpSpLocks/>
            </p:cNvGrpSpPr>
            <p:nvPr/>
          </p:nvGrpSpPr>
          <p:grpSpPr bwMode="auto">
            <a:xfrm rot="7740000">
              <a:off x="7344668" y="4713649"/>
              <a:ext cx="235651" cy="587777"/>
              <a:chOff x="0" y="0"/>
              <a:chExt cx="1255506" cy="3116826"/>
            </a:xfrm>
            <a:grpFill/>
          </p:grpSpPr>
          <p:sp>
            <p:nvSpPr>
              <p:cNvPr id="47"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48"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6" name="人"/>
            <p:cNvGrpSpPr>
              <a:grpSpLocks/>
            </p:cNvGrpSpPr>
            <p:nvPr/>
          </p:nvGrpSpPr>
          <p:grpSpPr bwMode="auto">
            <a:xfrm rot="8940000">
              <a:off x="6891114" y="5126876"/>
              <a:ext cx="237129" cy="587864"/>
              <a:chOff x="0" y="0"/>
              <a:chExt cx="1255506" cy="3116826"/>
            </a:xfrm>
            <a:grpFill/>
          </p:grpSpPr>
          <p:sp>
            <p:nvSpPr>
              <p:cNvPr id="45"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46"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7" name="人"/>
            <p:cNvGrpSpPr>
              <a:grpSpLocks/>
            </p:cNvGrpSpPr>
            <p:nvPr/>
          </p:nvGrpSpPr>
          <p:grpSpPr bwMode="auto">
            <a:xfrm rot="10140000">
              <a:off x="6318473" y="5346379"/>
              <a:ext cx="237129" cy="587864"/>
              <a:chOff x="0" y="0"/>
              <a:chExt cx="1255506" cy="3116826"/>
            </a:xfrm>
            <a:grpFill/>
          </p:grpSpPr>
          <p:sp>
            <p:nvSpPr>
              <p:cNvPr id="43"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44"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8" name="人"/>
            <p:cNvGrpSpPr>
              <a:grpSpLocks/>
            </p:cNvGrpSpPr>
            <p:nvPr/>
          </p:nvGrpSpPr>
          <p:grpSpPr bwMode="auto">
            <a:xfrm rot="11340000">
              <a:off x="5705469" y="5357480"/>
              <a:ext cx="237129" cy="587864"/>
              <a:chOff x="0" y="0"/>
              <a:chExt cx="1255506" cy="3116826"/>
            </a:xfrm>
            <a:grpFill/>
          </p:grpSpPr>
          <p:sp>
            <p:nvSpPr>
              <p:cNvPr id="41"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42"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29" name="人"/>
            <p:cNvGrpSpPr>
              <a:grpSpLocks/>
            </p:cNvGrpSpPr>
            <p:nvPr/>
          </p:nvGrpSpPr>
          <p:grpSpPr bwMode="auto">
            <a:xfrm rot="12540000">
              <a:off x="5125259" y="5157152"/>
              <a:ext cx="237129" cy="587864"/>
              <a:chOff x="0" y="0"/>
              <a:chExt cx="1255506" cy="3116826"/>
            </a:xfrm>
            <a:grpFill/>
          </p:grpSpPr>
          <p:sp>
            <p:nvSpPr>
              <p:cNvPr id="39"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40"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30" name="人"/>
            <p:cNvGrpSpPr>
              <a:grpSpLocks/>
            </p:cNvGrpSpPr>
            <p:nvPr/>
          </p:nvGrpSpPr>
          <p:grpSpPr bwMode="auto">
            <a:xfrm rot="13740000">
              <a:off x="4638874" y="4760577"/>
              <a:ext cx="237164" cy="587777"/>
              <a:chOff x="0" y="0"/>
              <a:chExt cx="1255506" cy="3116826"/>
            </a:xfrm>
            <a:grpFill/>
          </p:grpSpPr>
          <p:sp>
            <p:nvSpPr>
              <p:cNvPr id="37"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38"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31" name="人"/>
            <p:cNvGrpSpPr>
              <a:grpSpLocks/>
            </p:cNvGrpSpPr>
            <p:nvPr/>
          </p:nvGrpSpPr>
          <p:grpSpPr bwMode="auto">
            <a:xfrm rot="14940000">
              <a:off x="4322030" y="4234780"/>
              <a:ext cx="237164" cy="587777"/>
              <a:chOff x="0" y="0"/>
              <a:chExt cx="1255506" cy="3116826"/>
            </a:xfrm>
            <a:grpFill/>
          </p:grpSpPr>
          <p:sp>
            <p:nvSpPr>
              <p:cNvPr id="35"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36"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nvGrpSpPr>
            <p:cNvPr id="32" name="人"/>
            <p:cNvGrpSpPr>
              <a:grpSpLocks/>
            </p:cNvGrpSpPr>
            <p:nvPr/>
          </p:nvGrpSpPr>
          <p:grpSpPr bwMode="auto">
            <a:xfrm rot="16140000">
              <a:off x="4216078" y="3632787"/>
              <a:ext cx="237164" cy="587777"/>
              <a:chOff x="0" y="0"/>
              <a:chExt cx="1255506" cy="3116826"/>
            </a:xfrm>
            <a:grpFill/>
          </p:grpSpPr>
          <p:sp>
            <p:nvSpPr>
              <p:cNvPr id="33" name="头"/>
              <p:cNvSpPr>
                <a:spLocks noChangeArrowheads="1"/>
              </p:cNvSpPr>
              <p:nvPr/>
            </p:nvSpPr>
            <p:spPr bwMode="auto">
              <a:xfrm>
                <a:off x="374627" y="0"/>
                <a:ext cx="506252" cy="506252"/>
              </a:xfrm>
              <a:prstGeom prst="ellipse">
                <a:avLst/>
              </a:prstGeom>
              <a:grpFill/>
              <a:ln>
                <a:noFill/>
              </a:ln>
              <a:effectLst>
                <a:outerShdw blurRad="63500" algn="ctr" rotWithShape="0">
                  <a:prstClr val="black">
                    <a:alpha val="40000"/>
                  </a:prstClr>
                </a:outerShdw>
              </a:effectLst>
              <a:extLst/>
            </p:spPr>
            <p:txBody>
              <a:bodyPr anchor="ctr"/>
              <a:lstStyle/>
              <a:p>
                <a:pPr algn="ctr"/>
                <a:endParaRPr lang="zh-CN" altLang="en-US" sz="2400">
                  <a:solidFill>
                    <a:srgbClr val="FFFFFF"/>
                  </a:solidFill>
                  <a:latin typeface="微软雅黑" pitchFamily="34" charset="-122"/>
                  <a:ea typeface="微软雅黑" pitchFamily="34" charset="-122"/>
                  <a:sym typeface="宋体" pitchFamily="2" charset="-122"/>
                </a:endParaRPr>
              </a:p>
            </p:txBody>
          </p:sp>
          <p:sp>
            <p:nvSpPr>
              <p:cNvPr id="34" name="body"/>
              <p:cNvSpPr>
                <a:spLocks/>
              </p:cNvSpPr>
              <p:nvPr/>
            </p:nvSpPr>
            <p:spPr bwMode="auto">
              <a:xfrm>
                <a:off x="0" y="556877"/>
                <a:ext cx="1255506" cy="2559949"/>
              </a:xfrm>
              <a:custGeom>
                <a:avLst/>
                <a:gdLst>
                  <a:gd name="T0" fmla="*/ 1263683 w 4724400"/>
                  <a:gd name="T1" fmla="*/ 0 h 9632950"/>
                  <a:gd name="T2" fmla="*/ 3460717 w 4724400"/>
                  <a:gd name="T3" fmla="*/ 0 h 9632950"/>
                  <a:gd name="T4" fmla="*/ 4724400 w 4724400"/>
                  <a:gd name="T5" fmla="*/ 1263683 h 9632950"/>
                  <a:gd name="T6" fmla="*/ 4724400 w 4724400"/>
                  <a:gd name="T7" fmla="*/ 4181475 h 9632950"/>
                  <a:gd name="T8" fmla="*/ 4724400 w 4724400"/>
                  <a:gd name="T9" fmla="*/ 4208530 h 9632950"/>
                  <a:gd name="T10" fmla="*/ 4721672 w 4724400"/>
                  <a:gd name="T11" fmla="*/ 4208530 h 9632950"/>
                  <a:gd name="T12" fmla="*/ 4716852 w 4724400"/>
                  <a:gd name="T13" fmla="*/ 4256340 h 9632950"/>
                  <a:gd name="T14" fmla="*/ 4352924 w 4724400"/>
                  <a:gd name="T15" fmla="*/ 4552950 h 9632950"/>
                  <a:gd name="T16" fmla="*/ 3988996 w 4724400"/>
                  <a:gd name="T17" fmla="*/ 4256340 h 9632950"/>
                  <a:gd name="T18" fmla="*/ 3984178 w 4724400"/>
                  <a:gd name="T19" fmla="*/ 4208530 h 9632950"/>
                  <a:gd name="T20" fmla="*/ 3978728 w 4724400"/>
                  <a:gd name="T21" fmla="*/ 4208530 h 9632950"/>
                  <a:gd name="T22" fmla="*/ 3978728 w 4724400"/>
                  <a:gd name="T23" fmla="*/ 1344167 h 9632950"/>
                  <a:gd name="T24" fmla="*/ 3635828 w 4724400"/>
                  <a:gd name="T25" fmla="*/ 1344167 h 9632950"/>
                  <a:gd name="T26" fmla="*/ 3635828 w 4724400"/>
                  <a:gd name="T27" fmla="*/ 3627883 h 9632950"/>
                  <a:gd name="T28" fmla="*/ 3635828 w 4724400"/>
                  <a:gd name="T29" fmla="*/ 4208530 h 9632950"/>
                  <a:gd name="T30" fmla="*/ 3635828 w 4724400"/>
                  <a:gd name="T31" fmla="*/ 9081294 h 9632950"/>
                  <a:gd name="T32" fmla="*/ 3635828 w 4724400"/>
                  <a:gd name="T33" fmla="*/ 9124950 h 9632950"/>
                  <a:gd name="T34" fmla="*/ 3631427 w 4724400"/>
                  <a:gd name="T35" fmla="*/ 9124950 h 9632950"/>
                  <a:gd name="T36" fmla="*/ 3624620 w 4724400"/>
                  <a:gd name="T37" fmla="*/ 9192472 h 9632950"/>
                  <a:gd name="T38" fmla="*/ 3084172 w 4724400"/>
                  <a:gd name="T39" fmla="*/ 9632950 h 9632950"/>
                  <a:gd name="T40" fmla="*/ 2543724 w 4724400"/>
                  <a:gd name="T41" fmla="*/ 9192472 h 9632950"/>
                  <a:gd name="T42" fmla="*/ 2536917 w 4724400"/>
                  <a:gd name="T43" fmla="*/ 9124950 h 9632950"/>
                  <a:gd name="T44" fmla="*/ 2533650 w 4724400"/>
                  <a:gd name="T45" fmla="*/ 9124950 h 9632950"/>
                  <a:gd name="T46" fmla="*/ 2533650 w 4724400"/>
                  <a:gd name="T47" fmla="*/ 9092543 h 9632950"/>
                  <a:gd name="T48" fmla="*/ 2532516 w 4724400"/>
                  <a:gd name="T49" fmla="*/ 9081294 h 9632950"/>
                  <a:gd name="T50" fmla="*/ 2533650 w 4724400"/>
                  <a:gd name="T51" fmla="*/ 9070045 h 9632950"/>
                  <a:gd name="T52" fmla="*/ 2533650 w 4724400"/>
                  <a:gd name="T53" fmla="*/ 4572000 h 9632950"/>
                  <a:gd name="T54" fmla="*/ 2171700 w 4724400"/>
                  <a:gd name="T55" fmla="*/ 4572000 h 9632950"/>
                  <a:gd name="T56" fmla="*/ 2171700 w 4724400"/>
                  <a:gd name="T57" fmla="*/ 9099550 h 9632950"/>
                  <a:gd name="T58" fmla="*/ 2171700 w 4724400"/>
                  <a:gd name="T59" fmla="*/ 9124950 h 9632950"/>
                  <a:gd name="T60" fmla="*/ 2169140 w 4724400"/>
                  <a:gd name="T61" fmla="*/ 9124950 h 9632950"/>
                  <a:gd name="T62" fmla="*/ 2160863 w 4724400"/>
                  <a:gd name="T63" fmla="*/ 9207049 h 9632950"/>
                  <a:gd name="T64" fmla="*/ 1638300 w 4724400"/>
                  <a:gd name="T65" fmla="*/ 9632950 h 9632950"/>
                  <a:gd name="T66" fmla="*/ 1115737 w 4724400"/>
                  <a:gd name="T67" fmla="*/ 9207049 h 9632950"/>
                  <a:gd name="T68" fmla="*/ 1107461 w 4724400"/>
                  <a:gd name="T69" fmla="*/ 9124950 h 9632950"/>
                  <a:gd name="T70" fmla="*/ 1104900 w 4724400"/>
                  <a:gd name="T71" fmla="*/ 9124950 h 9632950"/>
                  <a:gd name="T72" fmla="*/ 1104900 w 4724400"/>
                  <a:gd name="T73" fmla="*/ 9099550 h 9632950"/>
                  <a:gd name="T74" fmla="*/ 1104900 w 4724400"/>
                  <a:gd name="T75" fmla="*/ 4208530 h 9632950"/>
                  <a:gd name="T76" fmla="*/ 1104900 w 4724400"/>
                  <a:gd name="T77" fmla="*/ 3627883 h 9632950"/>
                  <a:gd name="T78" fmla="*/ 1104900 w 4724400"/>
                  <a:gd name="T79" fmla="*/ 1344167 h 9632950"/>
                  <a:gd name="T80" fmla="*/ 762000 w 4724400"/>
                  <a:gd name="T81" fmla="*/ 1344167 h 9632950"/>
                  <a:gd name="T82" fmla="*/ 762000 w 4724400"/>
                  <a:gd name="T83" fmla="*/ 4191000 h 9632950"/>
                  <a:gd name="T84" fmla="*/ 762000 w 4724400"/>
                  <a:gd name="T85" fmla="*/ 4208530 h 9632950"/>
                  <a:gd name="T86" fmla="*/ 760233 w 4724400"/>
                  <a:gd name="T87" fmla="*/ 4208530 h 9632950"/>
                  <a:gd name="T88" fmla="*/ 754259 w 4724400"/>
                  <a:gd name="T89" fmla="*/ 4267785 h 9632950"/>
                  <a:gd name="T90" fmla="*/ 381000 w 4724400"/>
                  <a:gd name="T91" fmla="*/ 4572000 h 9632950"/>
                  <a:gd name="T92" fmla="*/ 7741 w 4724400"/>
                  <a:gd name="T93" fmla="*/ 4267785 h 9632950"/>
                  <a:gd name="T94" fmla="*/ 1767 w 4724400"/>
                  <a:gd name="T95" fmla="*/ 4208530 h 9632950"/>
                  <a:gd name="T96" fmla="*/ 0 w 4724400"/>
                  <a:gd name="T97" fmla="*/ 4208530 h 9632950"/>
                  <a:gd name="T98" fmla="*/ 0 w 4724400"/>
                  <a:gd name="T99" fmla="*/ 4191000 h 9632950"/>
                  <a:gd name="T100" fmla="*/ 0 w 4724400"/>
                  <a:gd name="T101" fmla="*/ 1263683 h 9632950"/>
                  <a:gd name="T102" fmla="*/ 1263683 w 4724400"/>
                  <a:gd name="T103" fmla="*/ 0 h 9632950"/>
                  <a:gd name="T104" fmla="*/ 0 w 4724400"/>
                  <a:gd name="T105" fmla="*/ 0 h 9632950"/>
                  <a:gd name="T106" fmla="*/ 4724400 w 4724400"/>
                  <a:gd name="T107" fmla="*/ 9632950 h 9632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T104" t="T105" r="T106" b="T107"/>
                <a:pathLst>
                  <a:path w="4724400" h="9632950">
                    <a:moveTo>
                      <a:pt x="1263683" y="0"/>
                    </a:moveTo>
                    <a:lnTo>
                      <a:pt x="3460717" y="0"/>
                    </a:lnTo>
                    <a:cubicBezTo>
                      <a:pt x="4158630" y="0"/>
                      <a:pt x="4724400" y="565770"/>
                      <a:pt x="4724400" y="1263683"/>
                    </a:cubicBezTo>
                    <a:lnTo>
                      <a:pt x="4724400" y="4181475"/>
                    </a:lnTo>
                    <a:lnTo>
                      <a:pt x="4724400" y="4208530"/>
                    </a:lnTo>
                    <a:lnTo>
                      <a:pt x="4721672" y="4208530"/>
                    </a:lnTo>
                    <a:lnTo>
                      <a:pt x="4716852" y="4256340"/>
                    </a:lnTo>
                    <a:cubicBezTo>
                      <a:pt x="4682214" y="4425615"/>
                      <a:pt x="4532440" y="4552950"/>
                      <a:pt x="4352924" y="4552950"/>
                    </a:cubicBezTo>
                    <a:cubicBezTo>
                      <a:pt x="4173410" y="4552950"/>
                      <a:pt x="4023636" y="4425615"/>
                      <a:pt x="3988996" y="4256340"/>
                    </a:cubicBezTo>
                    <a:lnTo>
                      <a:pt x="3984178" y="4208530"/>
                    </a:lnTo>
                    <a:lnTo>
                      <a:pt x="3978728" y="4208530"/>
                    </a:lnTo>
                    <a:lnTo>
                      <a:pt x="3978728" y="1344167"/>
                    </a:lnTo>
                    <a:lnTo>
                      <a:pt x="3635828" y="1344167"/>
                    </a:lnTo>
                    <a:lnTo>
                      <a:pt x="3635828" y="3627883"/>
                    </a:lnTo>
                    <a:lnTo>
                      <a:pt x="3635828" y="4208530"/>
                    </a:lnTo>
                    <a:lnTo>
                      <a:pt x="3635828" y="9081294"/>
                    </a:lnTo>
                    <a:lnTo>
                      <a:pt x="3635828" y="9124950"/>
                    </a:lnTo>
                    <a:lnTo>
                      <a:pt x="3631427" y="9124950"/>
                    </a:lnTo>
                    <a:lnTo>
                      <a:pt x="3624620" y="9192472"/>
                    </a:lnTo>
                    <a:cubicBezTo>
                      <a:pt x="3573180" y="9443852"/>
                      <a:pt x="3350759" y="9632950"/>
                      <a:pt x="3084172" y="9632950"/>
                    </a:cubicBezTo>
                    <a:cubicBezTo>
                      <a:pt x="2817585" y="9632950"/>
                      <a:pt x="2595164" y="9443852"/>
                      <a:pt x="2543724" y="9192472"/>
                    </a:cubicBezTo>
                    <a:lnTo>
                      <a:pt x="2536917" y="9124950"/>
                    </a:lnTo>
                    <a:lnTo>
                      <a:pt x="2533650" y="9124950"/>
                    </a:lnTo>
                    <a:lnTo>
                      <a:pt x="2533650" y="9092543"/>
                    </a:lnTo>
                    <a:lnTo>
                      <a:pt x="2532516" y="9081294"/>
                    </a:lnTo>
                    <a:lnTo>
                      <a:pt x="2533650" y="9070045"/>
                    </a:lnTo>
                    <a:lnTo>
                      <a:pt x="2533650" y="4572000"/>
                    </a:lnTo>
                    <a:lnTo>
                      <a:pt x="2171700" y="4572000"/>
                    </a:lnTo>
                    <a:lnTo>
                      <a:pt x="2171700" y="9099550"/>
                    </a:lnTo>
                    <a:lnTo>
                      <a:pt x="2171700" y="9124950"/>
                    </a:lnTo>
                    <a:lnTo>
                      <a:pt x="2169140" y="9124950"/>
                    </a:lnTo>
                    <a:lnTo>
                      <a:pt x="2160863" y="9207049"/>
                    </a:lnTo>
                    <a:cubicBezTo>
                      <a:pt x="2111126" y="9450110"/>
                      <a:pt x="1896065" y="9632950"/>
                      <a:pt x="1638300" y="9632950"/>
                    </a:cubicBezTo>
                    <a:cubicBezTo>
                      <a:pt x="1380535" y="9632950"/>
                      <a:pt x="1165474" y="9450110"/>
                      <a:pt x="1115737" y="9207049"/>
                    </a:cubicBezTo>
                    <a:lnTo>
                      <a:pt x="1107461" y="9124950"/>
                    </a:lnTo>
                    <a:lnTo>
                      <a:pt x="1104900" y="9124950"/>
                    </a:lnTo>
                    <a:lnTo>
                      <a:pt x="1104900" y="9099550"/>
                    </a:lnTo>
                    <a:lnTo>
                      <a:pt x="1104900" y="4208530"/>
                    </a:lnTo>
                    <a:lnTo>
                      <a:pt x="1104900" y="3627883"/>
                    </a:lnTo>
                    <a:lnTo>
                      <a:pt x="1104900" y="1344167"/>
                    </a:lnTo>
                    <a:lnTo>
                      <a:pt x="762000" y="1344167"/>
                    </a:lnTo>
                    <a:lnTo>
                      <a:pt x="762000" y="4191000"/>
                    </a:lnTo>
                    <a:lnTo>
                      <a:pt x="762000" y="4208530"/>
                    </a:lnTo>
                    <a:lnTo>
                      <a:pt x="760233" y="4208530"/>
                    </a:lnTo>
                    <a:lnTo>
                      <a:pt x="754259" y="4267785"/>
                    </a:lnTo>
                    <a:cubicBezTo>
                      <a:pt x="718733" y="4441400"/>
                      <a:pt x="565118" y="4572000"/>
                      <a:pt x="381000" y="4572000"/>
                    </a:cubicBezTo>
                    <a:cubicBezTo>
                      <a:pt x="196883" y="4572000"/>
                      <a:pt x="43268" y="4441400"/>
                      <a:pt x="7741" y="4267785"/>
                    </a:cubicBezTo>
                    <a:lnTo>
                      <a:pt x="1767" y="4208530"/>
                    </a:lnTo>
                    <a:lnTo>
                      <a:pt x="0" y="4208530"/>
                    </a:lnTo>
                    <a:lnTo>
                      <a:pt x="0" y="4191000"/>
                    </a:lnTo>
                    <a:lnTo>
                      <a:pt x="0" y="1263683"/>
                    </a:lnTo>
                    <a:cubicBezTo>
                      <a:pt x="0" y="565770"/>
                      <a:pt x="565770" y="0"/>
                      <a:pt x="1263683" y="0"/>
                    </a:cubicBezTo>
                    <a:close/>
                  </a:path>
                </a:pathLst>
              </a:custGeom>
              <a:grp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grpSp>
      <p:grpSp>
        <p:nvGrpSpPr>
          <p:cNvPr id="69" name="组合 68"/>
          <p:cNvGrpSpPr/>
          <p:nvPr/>
        </p:nvGrpSpPr>
        <p:grpSpPr>
          <a:xfrm>
            <a:off x="4714066" y="2206563"/>
            <a:ext cx="2772392" cy="2774315"/>
            <a:chOff x="4714066" y="2519080"/>
            <a:chExt cx="2772392" cy="2774315"/>
          </a:xfrm>
          <a:solidFill>
            <a:srgbClr val="404040"/>
          </a:solidFill>
        </p:grpSpPr>
        <p:sp>
          <p:nvSpPr>
            <p:cNvPr id="70" name="同心圆 15"/>
            <p:cNvSpPr>
              <a:spLocks/>
            </p:cNvSpPr>
            <p:nvPr/>
          </p:nvSpPr>
          <p:spPr bwMode="auto">
            <a:xfrm>
              <a:off x="4875516" y="2670462"/>
              <a:ext cx="2459584" cy="2459947"/>
            </a:xfrm>
            <a:custGeom>
              <a:avLst/>
              <a:gdLst>
                <a:gd name="T0" fmla="*/ 0 w 21600"/>
                <a:gd name="T1" fmla="*/ 10800 h 21600"/>
                <a:gd name="T2" fmla="*/ 10800 w 21600"/>
                <a:gd name="T3" fmla="*/ 0 h 21600"/>
                <a:gd name="T4" fmla="*/ 21600 w 21600"/>
                <a:gd name="T5" fmla="*/ 10800 h 21600"/>
                <a:gd name="T6" fmla="*/ 10800 w 21600"/>
                <a:gd name="T7" fmla="*/ 21600 h 21600"/>
                <a:gd name="T8" fmla="*/ 0 w 21600"/>
                <a:gd name="T9" fmla="*/ 10800 h 21600"/>
                <a:gd name="T10" fmla="*/ 178 w 21600"/>
                <a:gd name="T11" fmla="*/ 10800 h 21600"/>
                <a:gd name="T12" fmla="*/ 10800 w 21600"/>
                <a:gd name="T13" fmla="*/ 21422 h 21600"/>
                <a:gd name="T14" fmla="*/ 21422 w 21600"/>
                <a:gd name="T15" fmla="*/ 10800 h 21600"/>
                <a:gd name="T16" fmla="*/ 10800 w 21600"/>
                <a:gd name="T17" fmla="*/ 178 h 21600"/>
                <a:gd name="T18" fmla="*/ 178 w 21600"/>
                <a:gd name="T19" fmla="*/ 10800 h 21600"/>
                <a:gd name="T20" fmla="*/ 3164 w 21600"/>
                <a:gd name="T21" fmla="*/ 3164 h 21600"/>
                <a:gd name="T22" fmla="*/ 18436 w 21600"/>
                <a:gd name="T23" fmla="*/ 18436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T20" t="T21" r="T22" b="T23"/>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8" y="10800"/>
                  </a:moveTo>
                  <a:cubicBezTo>
                    <a:pt x="178" y="16666"/>
                    <a:pt x="4934" y="21422"/>
                    <a:pt x="10800" y="21422"/>
                  </a:cubicBezTo>
                  <a:cubicBezTo>
                    <a:pt x="16666" y="21422"/>
                    <a:pt x="21422" y="16666"/>
                    <a:pt x="21422" y="10800"/>
                  </a:cubicBezTo>
                  <a:cubicBezTo>
                    <a:pt x="21422" y="4934"/>
                    <a:pt x="16666" y="178"/>
                    <a:pt x="10800" y="178"/>
                  </a:cubicBezTo>
                  <a:cubicBezTo>
                    <a:pt x="4934" y="178"/>
                    <a:pt x="178" y="4934"/>
                    <a:pt x="178" y="10800"/>
                  </a:cubicBezTo>
                  <a:close/>
                </a:path>
              </a:pathLst>
            </a:custGeom>
            <a:solidFill>
              <a:srgbClr val="0D4960"/>
            </a:solid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grpSp>
          <p:nvGrpSpPr>
            <p:cNvPr id="71" name="组合 70"/>
            <p:cNvGrpSpPr/>
            <p:nvPr/>
          </p:nvGrpSpPr>
          <p:grpSpPr>
            <a:xfrm>
              <a:off x="4714066" y="2519080"/>
              <a:ext cx="2772392" cy="2774315"/>
              <a:chOff x="3443229" y="1587021"/>
              <a:chExt cx="2079294" cy="2080736"/>
            </a:xfrm>
            <a:grpFill/>
          </p:grpSpPr>
          <p:sp>
            <p:nvSpPr>
              <p:cNvPr id="72" name="同心圆 14"/>
              <p:cNvSpPr>
                <a:spLocks/>
              </p:cNvSpPr>
              <p:nvPr/>
            </p:nvSpPr>
            <p:spPr bwMode="auto">
              <a:xfrm>
                <a:off x="3443229" y="1587021"/>
                <a:ext cx="2079294" cy="2080736"/>
              </a:xfrm>
              <a:custGeom>
                <a:avLst/>
                <a:gdLst>
                  <a:gd name="T0" fmla="*/ 0 w 21600"/>
                  <a:gd name="T1" fmla="*/ 10800 h 21600"/>
                  <a:gd name="T2" fmla="*/ 10800 w 21600"/>
                  <a:gd name="T3" fmla="*/ 0 h 21600"/>
                  <a:gd name="T4" fmla="*/ 21600 w 21600"/>
                  <a:gd name="T5" fmla="*/ 10800 h 21600"/>
                  <a:gd name="T6" fmla="*/ 10800 w 21600"/>
                  <a:gd name="T7" fmla="*/ 21600 h 21600"/>
                  <a:gd name="T8" fmla="*/ 0 w 21600"/>
                  <a:gd name="T9" fmla="*/ 10800 h 21600"/>
                  <a:gd name="T10" fmla="*/ 776 w 21600"/>
                  <a:gd name="T11" fmla="*/ 10800 h 21600"/>
                  <a:gd name="T12" fmla="*/ 10800 w 21600"/>
                  <a:gd name="T13" fmla="*/ 20824 h 21600"/>
                  <a:gd name="T14" fmla="*/ 20824 w 21600"/>
                  <a:gd name="T15" fmla="*/ 10800 h 21600"/>
                  <a:gd name="T16" fmla="*/ 10800 w 21600"/>
                  <a:gd name="T17" fmla="*/ 776 h 21600"/>
                  <a:gd name="T18" fmla="*/ 776 w 21600"/>
                  <a:gd name="T19" fmla="*/ 10800 h 21600"/>
                  <a:gd name="T20" fmla="*/ 3164 w 21600"/>
                  <a:gd name="T21" fmla="*/ 3163 h 21600"/>
                  <a:gd name="T22" fmla="*/ 18436 w 21600"/>
                  <a:gd name="T23" fmla="*/ 18437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T20" t="T21" r="T22" b="T23"/>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776" y="10800"/>
                    </a:moveTo>
                    <a:cubicBezTo>
                      <a:pt x="776" y="16336"/>
                      <a:pt x="5264" y="20824"/>
                      <a:pt x="10800" y="20824"/>
                    </a:cubicBezTo>
                    <a:cubicBezTo>
                      <a:pt x="16336" y="20824"/>
                      <a:pt x="20824" y="16336"/>
                      <a:pt x="20824" y="10800"/>
                    </a:cubicBezTo>
                    <a:cubicBezTo>
                      <a:pt x="20824" y="5264"/>
                      <a:pt x="16336" y="776"/>
                      <a:pt x="10800" y="776"/>
                    </a:cubicBezTo>
                    <a:cubicBezTo>
                      <a:pt x="5264" y="776"/>
                      <a:pt x="776" y="5264"/>
                      <a:pt x="776" y="10800"/>
                    </a:cubicBezTo>
                    <a:close/>
                  </a:path>
                </a:pathLst>
              </a:custGeom>
              <a:solidFill>
                <a:srgbClr val="0D4960"/>
              </a:solidFill>
              <a:ln>
                <a:noFill/>
              </a:ln>
              <a:effectLst>
                <a:outerShdw blurRad="63500" algn="ctr" rotWithShape="0">
                  <a:prstClr val="black">
                    <a:alpha val="40000"/>
                  </a:prstClr>
                </a:outerShdw>
              </a:effectLst>
              <a:extLst/>
            </p:spPr>
            <p:txBody>
              <a:bodyPr anchor="ctr"/>
              <a:lstStyle/>
              <a:p>
                <a:endParaRPr lang="zh-CN" altLang="en-US" sz="2400">
                  <a:latin typeface="微软雅黑" pitchFamily="34" charset="-122"/>
                  <a:ea typeface="微软雅黑" pitchFamily="34" charset="-122"/>
                </a:endParaRPr>
              </a:p>
            </p:txBody>
          </p:sp>
          <p:sp>
            <p:nvSpPr>
              <p:cNvPr id="73" name="文本框 120"/>
              <p:cNvSpPr>
                <a:spLocks noChangeArrowheads="1"/>
              </p:cNvSpPr>
              <p:nvPr/>
            </p:nvSpPr>
            <p:spPr bwMode="auto">
              <a:xfrm>
                <a:off x="3709999" y="2440433"/>
                <a:ext cx="1526834" cy="39241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2800" dirty="0">
                    <a:solidFill>
                      <a:srgbClr val="0D4960"/>
                    </a:solidFill>
                    <a:latin typeface="迷你简菱心" panose="02010609000101010101" pitchFamily="49" charset="-122"/>
                    <a:ea typeface="迷你简菱心" panose="02010609000101010101" pitchFamily="49" charset="-122"/>
                    <a:sym typeface="Arial Unicode MS" pitchFamily="34" charset="-122"/>
                  </a:rPr>
                  <a:t>企业理念</a:t>
                </a:r>
              </a:p>
            </p:txBody>
          </p:sp>
        </p:grpSp>
      </p:grpSp>
      <p:sp>
        <p:nvSpPr>
          <p:cNvPr id="74" name="文本框 120"/>
          <p:cNvSpPr>
            <a:spLocks noChangeArrowheads="1"/>
          </p:cNvSpPr>
          <p:nvPr/>
        </p:nvSpPr>
        <p:spPr bwMode="auto">
          <a:xfrm>
            <a:off x="1022261" y="3616344"/>
            <a:ext cx="2610387" cy="420564"/>
          </a:xfrm>
          <a:prstGeom prst="rect">
            <a:avLst/>
          </a:prstGeom>
          <a:solidFill>
            <a:srgbClr val="0D4960"/>
          </a:solidFill>
          <a:ln>
            <a:noFill/>
          </a:ln>
          <a:effectLst>
            <a:outerShdw blurRad="63500" algn="ctr" rotWithShape="0">
              <a:prstClr val="black">
                <a:alpha val="40000"/>
              </a:prstClr>
            </a:outerShdw>
          </a:effectLst>
        </p:spPr>
        <p:txBody>
          <a:bodyPr wrap="square" lIns="91440" tIns="45720" rIns="91440" bIns="45720">
            <a:spAutoFit/>
          </a:bodyPr>
          <a:lstStyle/>
          <a:p>
            <a:pPr lvl="0">
              <a:spcBef>
                <a:spcPct val="50000"/>
              </a:spcBef>
              <a:defRPr/>
            </a:pPr>
            <a:r>
              <a:rPr lang="ko-KR" altLang="en-US" sz="2133" kern="0" dirty="0" smtClean="0">
                <a:solidFill>
                  <a:schemeClr val="bg1"/>
                </a:solidFill>
                <a:latin typeface="方正粗谭黑简体" panose="02000000000000000000" pitchFamily="2" charset="-122"/>
              </a:rPr>
              <a:t>单击此处添加文字</a:t>
            </a:r>
            <a:endParaRPr lang="ko-KR" altLang="en-US" sz="2133" kern="0" dirty="0">
              <a:solidFill>
                <a:schemeClr val="bg1"/>
              </a:solidFill>
              <a:latin typeface="方正粗谭黑简体" panose="02000000000000000000" pitchFamily="2" charset="-122"/>
            </a:endParaRPr>
          </a:p>
        </p:txBody>
      </p:sp>
      <p:sp>
        <p:nvSpPr>
          <p:cNvPr id="75" name="文本框 120"/>
          <p:cNvSpPr>
            <a:spLocks noChangeArrowheads="1"/>
          </p:cNvSpPr>
          <p:nvPr/>
        </p:nvSpPr>
        <p:spPr bwMode="auto">
          <a:xfrm>
            <a:off x="8511093" y="3606820"/>
            <a:ext cx="2688299" cy="420564"/>
          </a:xfrm>
          <a:prstGeom prst="rect">
            <a:avLst/>
          </a:prstGeom>
          <a:solidFill>
            <a:srgbClr val="0D4960"/>
          </a:solidFill>
          <a:ln>
            <a:noFill/>
          </a:ln>
          <a:effectLst>
            <a:outerShdw blurRad="63500" algn="ctr" rotWithShape="0">
              <a:prstClr val="black">
                <a:alpha val="40000"/>
              </a:prstClr>
            </a:outerShdw>
          </a:effectLst>
        </p:spPr>
        <p:txBody>
          <a:bodyPr wrap="square" lIns="91440" tIns="45720" rIns="91440" bIns="45720">
            <a:spAutoFit/>
          </a:bodyPr>
          <a:lstStyle/>
          <a:p>
            <a:pPr lvl="0">
              <a:spcBef>
                <a:spcPct val="50000"/>
              </a:spcBef>
              <a:defRPr/>
            </a:pPr>
            <a:r>
              <a:rPr lang="ko-KR" altLang="en-US" sz="2133" kern="0" dirty="0">
                <a:solidFill>
                  <a:schemeClr val="bg1"/>
                </a:solidFill>
                <a:latin typeface="方正粗谭黑简体" panose="02000000000000000000" pitchFamily="2" charset="-122"/>
              </a:rPr>
              <a:t>单击此处添加文字</a:t>
            </a:r>
          </a:p>
        </p:txBody>
      </p:sp>
      <p:sp>
        <p:nvSpPr>
          <p:cNvPr id="76" name="矩形 75"/>
          <p:cNvSpPr/>
          <p:nvPr/>
        </p:nvSpPr>
        <p:spPr>
          <a:xfrm>
            <a:off x="926251" y="4141530"/>
            <a:ext cx="2882954" cy="2012859"/>
          </a:xfrm>
          <a:prstGeom prst="rect">
            <a:avLst/>
          </a:prstGeom>
        </p:spPr>
        <p:txBody>
          <a:bodyPr wrap="square" lIns="91440" tIns="45720" rIns="91440" bIns="45720">
            <a:spAutoFit/>
          </a:bodyPr>
          <a:lstStyle/>
          <a:p>
            <a:pPr>
              <a:lnSpc>
                <a:spcPct val="130000"/>
              </a:lnSpc>
              <a:spcBef>
                <a:spcPts val="1117"/>
              </a:spcBef>
              <a:spcAft>
                <a:spcPts val="1117"/>
              </a:spcAft>
            </a:pPr>
            <a:r>
              <a:rPr lang="zh-CN" altLang="en-US" sz="1600" dirty="0">
                <a:latin typeface="冬青黑体简体中文 W3" panose="020B0300000000000000" pitchFamily="34" charset="-122"/>
                <a:ea typeface="冬青黑体简体中文 W3" panose="020B0300000000000000" pitchFamily="34" charset="-122"/>
              </a:rPr>
              <a:t>请在此处输入您的文本，或者复制您的文本粘贴到此处请在此处请在此处输入您的文本，或者复制您的文本粘贴到此处请在此处或者复制您的文本粘贴到此处请在此处</a:t>
            </a:r>
            <a:endParaRPr lang="en-US" altLang="zh-CN" sz="1600" dirty="0">
              <a:latin typeface="冬青黑体简体中文 W3" panose="020B0300000000000000" pitchFamily="34" charset="-122"/>
              <a:ea typeface="冬青黑体简体中文 W3" panose="020B0300000000000000" pitchFamily="34" charset="-122"/>
            </a:endParaRPr>
          </a:p>
        </p:txBody>
      </p:sp>
      <p:sp>
        <p:nvSpPr>
          <p:cNvPr id="77" name="矩形 76"/>
          <p:cNvSpPr/>
          <p:nvPr/>
        </p:nvSpPr>
        <p:spPr>
          <a:xfrm>
            <a:off x="8511095" y="4095600"/>
            <a:ext cx="2849933" cy="1982146"/>
          </a:xfrm>
          <a:prstGeom prst="rect">
            <a:avLst/>
          </a:prstGeom>
        </p:spPr>
        <p:txBody>
          <a:bodyPr wrap="square" lIns="91440" tIns="45720" rIns="91440" bIns="45720">
            <a:spAutoFit/>
          </a:bodyPr>
          <a:lstStyle/>
          <a:p>
            <a:pPr>
              <a:lnSpc>
                <a:spcPct val="130000"/>
              </a:lnSpc>
              <a:spcBef>
                <a:spcPts val="1117"/>
              </a:spcBef>
              <a:spcAft>
                <a:spcPts val="1117"/>
              </a:spcAft>
            </a:pPr>
            <a:r>
              <a:rPr lang="zh-CN" altLang="en-US" sz="1600" dirty="0">
                <a:latin typeface="冬青黑体简体中文 W3" panose="020B0300000000000000" pitchFamily="34" charset="-122"/>
                <a:ea typeface="冬青黑体简体中文 W3" panose="020B0300000000000000" pitchFamily="34" charset="-122"/>
              </a:rPr>
              <a:t>请在此处输入您的文本，或者复制您的文本粘贴到此处请在此处请在此处输入您的文本，或者复制您的文本粘贴到此处请在此处或者复制您的文本粘贴到此处请在此处</a:t>
            </a:r>
            <a:endParaRPr lang="en-US" altLang="zh-CN" sz="1600" dirty="0">
              <a:latin typeface="冬青黑体简体中文 W3" panose="020B0300000000000000" pitchFamily="34" charset="-122"/>
              <a:ea typeface="冬青黑体简体中文 W3" panose="020B0300000000000000" pitchFamily="34" charset="-122"/>
            </a:endParaRPr>
          </a:p>
        </p:txBody>
      </p:sp>
    </p:spTree>
    <p:extLst>
      <p:ext uri="{BB962C8B-B14F-4D97-AF65-F5344CB8AC3E}">
        <p14:creationId xmlns:p14="http://schemas.microsoft.com/office/powerpoint/2010/main" val="27502744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par>
                                <p:cTn id="18" presetID="53" presetClass="entr" presetSubtype="16" fill="hold" nodeType="withEffect">
                                  <p:stCondLst>
                                    <p:cond delay="0"/>
                                  </p:stCondLst>
                                  <p:childTnLst>
                                    <p:set>
                                      <p:cBhvr>
                                        <p:cTn id="19" dur="1" fill="hold">
                                          <p:stCondLst>
                                            <p:cond delay="0"/>
                                          </p:stCondLst>
                                        </p:cTn>
                                        <p:tgtEl>
                                          <p:spTgt spid="69"/>
                                        </p:tgtEl>
                                        <p:attrNameLst>
                                          <p:attrName>style.visibility</p:attrName>
                                        </p:attrNameLst>
                                      </p:cBhvr>
                                      <p:to>
                                        <p:strVal val="visible"/>
                                      </p:to>
                                    </p:set>
                                    <p:anim calcmode="lin" valueType="num">
                                      <p:cBhvr>
                                        <p:cTn id="20" dur="1000" fill="hold"/>
                                        <p:tgtEl>
                                          <p:spTgt spid="69"/>
                                        </p:tgtEl>
                                        <p:attrNameLst>
                                          <p:attrName>ppt_w</p:attrName>
                                        </p:attrNameLst>
                                      </p:cBhvr>
                                      <p:tavLst>
                                        <p:tav tm="0">
                                          <p:val>
                                            <p:fltVal val="0"/>
                                          </p:val>
                                        </p:tav>
                                        <p:tav tm="100000">
                                          <p:val>
                                            <p:strVal val="#ppt_w"/>
                                          </p:val>
                                        </p:tav>
                                      </p:tavLst>
                                    </p:anim>
                                    <p:anim calcmode="lin" valueType="num">
                                      <p:cBhvr>
                                        <p:cTn id="21" dur="1000" fill="hold"/>
                                        <p:tgtEl>
                                          <p:spTgt spid="69"/>
                                        </p:tgtEl>
                                        <p:attrNameLst>
                                          <p:attrName>ppt_h</p:attrName>
                                        </p:attrNameLst>
                                      </p:cBhvr>
                                      <p:tavLst>
                                        <p:tav tm="0">
                                          <p:val>
                                            <p:fltVal val="0"/>
                                          </p:val>
                                        </p:tav>
                                        <p:tav tm="100000">
                                          <p:val>
                                            <p:strVal val="#ppt_h"/>
                                          </p:val>
                                        </p:tav>
                                      </p:tavLst>
                                    </p:anim>
                                    <p:animEffect transition="in" filter="fade">
                                      <p:cBhvr>
                                        <p:cTn id="22" dur="1000"/>
                                        <p:tgtEl>
                                          <p:spTgt spid="69"/>
                                        </p:tgtEl>
                                      </p:cBhvr>
                                    </p:animEffect>
                                  </p:childTnLst>
                                </p:cTn>
                              </p:par>
                            </p:childTnLst>
                          </p:cTn>
                        </p:par>
                        <p:par>
                          <p:cTn id="23" fill="hold">
                            <p:stCondLst>
                              <p:cond delay="1750"/>
                            </p:stCondLst>
                            <p:childTnLst>
                              <p:par>
                                <p:cTn id="24" presetID="9" presetClass="entr" presetSubtype="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dissolve">
                                      <p:cBhvr>
                                        <p:cTn id="26" dur="500"/>
                                        <p:tgtEl>
                                          <p:spTgt spid="8"/>
                                        </p:tgtEl>
                                      </p:cBhvr>
                                    </p:animEffect>
                                  </p:childTnLst>
                                </p:cTn>
                              </p:par>
                            </p:childTnLst>
                          </p:cTn>
                        </p:par>
                        <p:par>
                          <p:cTn id="27" fill="hold">
                            <p:stCondLst>
                              <p:cond delay="2250"/>
                            </p:stCondLst>
                            <p:childTnLst>
                              <p:par>
                                <p:cTn id="28" presetID="8" presetClass="emph" presetSubtype="0" fill="hold" nodeType="afterEffect">
                                  <p:stCondLst>
                                    <p:cond delay="0"/>
                                  </p:stCondLst>
                                  <p:childTnLst>
                                    <p:animRot by="5400000">
                                      <p:cBhvr>
                                        <p:cTn id="29" dur="3000" fill="hold"/>
                                        <p:tgtEl>
                                          <p:spTgt spid="8"/>
                                        </p:tgtEl>
                                        <p:attrNameLst>
                                          <p:attrName>r</p:attrName>
                                        </p:attrNameLst>
                                      </p:cBhvr>
                                    </p:animRot>
                                  </p:childTnLst>
                                </p:cTn>
                              </p:par>
                              <p:par>
                                <p:cTn id="30" presetID="2" presetClass="entr" presetSubtype="8" decel="42000" fill="hold" grpId="0" nodeType="withEffect">
                                  <p:stCondLst>
                                    <p:cond delay="0"/>
                                  </p:stCondLst>
                                  <p:childTnLst>
                                    <p:set>
                                      <p:cBhvr>
                                        <p:cTn id="31" dur="1" fill="hold">
                                          <p:stCondLst>
                                            <p:cond delay="0"/>
                                          </p:stCondLst>
                                        </p:cTn>
                                        <p:tgtEl>
                                          <p:spTgt spid="74"/>
                                        </p:tgtEl>
                                        <p:attrNameLst>
                                          <p:attrName>style.visibility</p:attrName>
                                        </p:attrNameLst>
                                      </p:cBhvr>
                                      <p:to>
                                        <p:strVal val="visible"/>
                                      </p:to>
                                    </p:set>
                                    <p:anim calcmode="lin" valueType="num">
                                      <p:cBhvr additive="base">
                                        <p:cTn id="32" dur="1000" fill="hold"/>
                                        <p:tgtEl>
                                          <p:spTgt spid="74"/>
                                        </p:tgtEl>
                                        <p:attrNameLst>
                                          <p:attrName>ppt_x</p:attrName>
                                        </p:attrNameLst>
                                      </p:cBhvr>
                                      <p:tavLst>
                                        <p:tav tm="0">
                                          <p:val>
                                            <p:strVal val="0-#ppt_w/2"/>
                                          </p:val>
                                        </p:tav>
                                        <p:tav tm="100000">
                                          <p:val>
                                            <p:strVal val="#ppt_x"/>
                                          </p:val>
                                        </p:tav>
                                      </p:tavLst>
                                    </p:anim>
                                    <p:anim calcmode="lin" valueType="num">
                                      <p:cBhvr additive="base">
                                        <p:cTn id="33" dur="1000" fill="hold"/>
                                        <p:tgtEl>
                                          <p:spTgt spid="74"/>
                                        </p:tgtEl>
                                        <p:attrNameLst>
                                          <p:attrName>ppt_y</p:attrName>
                                        </p:attrNameLst>
                                      </p:cBhvr>
                                      <p:tavLst>
                                        <p:tav tm="0">
                                          <p:val>
                                            <p:strVal val="#ppt_y"/>
                                          </p:val>
                                        </p:tav>
                                        <p:tav tm="100000">
                                          <p:val>
                                            <p:strVal val="#ppt_y"/>
                                          </p:val>
                                        </p:tav>
                                      </p:tavLst>
                                    </p:anim>
                                  </p:childTnLst>
                                </p:cTn>
                              </p:par>
                              <p:par>
                                <p:cTn id="34" presetID="2" presetClass="entr" presetSubtype="2" decel="42000" fill="hold" grpId="0" nodeType="withEffect">
                                  <p:stCondLst>
                                    <p:cond delay="0"/>
                                  </p:stCondLst>
                                  <p:childTnLst>
                                    <p:set>
                                      <p:cBhvr>
                                        <p:cTn id="35" dur="1" fill="hold">
                                          <p:stCondLst>
                                            <p:cond delay="0"/>
                                          </p:stCondLst>
                                        </p:cTn>
                                        <p:tgtEl>
                                          <p:spTgt spid="75"/>
                                        </p:tgtEl>
                                        <p:attrNameLst>
                                          <p:attrName>style.visibility</p:attrName>
                                        </p:attrNameLst>
                                      </p:cBhvr>
                                      <p:to>
                                        <p:strVal val="visible"/>
                                      </p:to>
                                    </p:set>
                                    <p:anim calcmode="lin" valueType="num">
                                      <p:cBhvr additive="base">
                                        <p:cTn id="36" dur="1000" fill="hold"/>
                                        <p:tgtEl>
                                          <p:spTgt spid="75"/>
                                        </p:tgtEl>
                                        <p:attrNameLst>
                                          <p:attrName>ppt_x</p:attrName>
                                        </p:attrNameLst>
                                      </p:cBhvr>
                                      <p:tavLst>
                                        <p:tav tm="0">
                                          <p:val>
                                            <p:strVal val="1+#ppt_w/2"/>
                                          </p:val>
                                        </p:tav>
                                        <p:tav tm="100000">
                                          <p:val>
                                            <p:strVal val="#ppt_x"/>
                                          </p:val>
                                        </p:tav>
                                      </p:tavLst>
                                    </p:anim>
                                    <p:anim calcmode="lin" valueType="num">
                                      <p:cBhvr additive="base">
                                        <p:cTn id="37" dur="1000" fill="hold"/>
                                        <p:tgtEl>
                                          <p:spTgt spid="75"/>
                                        </p:tgtEl>
                                        <p:attrNameLst>
                                          <p:attrName>ppt_y</p:attrName>
                                        </p:attrNameLst>
                                      </p:cBhvr>
                                      <p:tavLst>
                                        <p:tav tm="0">
                                          <p:val>
                                            <p:strVal val="#ppt_y"/>
                                          </p:val>
                                        </p:tav>
                                        <p:tav tm="100000">
                                          <p:val>
                                            <p:strVal val="#ppt_y"/>
                                          </p:val>
                                        </p:tav>
                                      </p:tavLst>
                                    </p:anim>
                                  </p:childTnLst>
                                </p:cTn>
                              </p:par>
                              <p:par>
                                <p:cTn id="38" presetID="42" presetClass="entr" presetSubtype="0" fill="hold" grpId="0" nodeType="withEffect">
                                  <p:stCondLst>
                                    <p:cond delay="1000"/>
                                  </p:stCondLst>
                                  <p:childTnLst>
                                    <p:set>
                                      <p:cBhvr>
                                        <p:cTn id="39" dur="1" fill="hold">
                                          <p:stCondLst>
                                            <p:cond delay="0"/>
                                          </p:stCondLst>
                                        </p:cTn>
                                        <p:tgtEl>
                                          <p:spTgt spid="76"/>
                                        </p:tgtEl>
                                        <p:attrNameLst>
                                          <p:attrName>style.visibility</p:attrName>
                                        </p:attrNameLst>
                                      </p:cBhvr>
                                      <p:to>
                                        <p:strVal val="visible"/>
                                      </p:to>
                                    </p:set>
                                    <p:animEffect transition="in" filter="fade">
                                      <p:cBhvr>
                                        <p:cTn id="40" dur="1000"/>
                                        <p:tgtEl>
                                          <p:spTgt spid="76"/>
                                        </p:tgtEl>
                                      </p:cBhvr>
                                    </p:animEffect>
                                    <p:anim calcmode="lin" valueType="num">
                                      <p:cBhvr>
                                        <p:cTn id="41" dur="1000" fill="hold"/>
                                        <p:tgtEl>
                                          <p:spTgt spid="76"/>
                                        </p:tgtEl>
                                        <p:attrNameLst>
                                          <p:attrName>ppt_x</p:attrName>
                                        </p:attrNameLst>
                                      </p:cBhvr>
                                      <p:tavLst>
                                        <p:tav tm="0">
                                          <p:val>
                                            <p:strVal val="#ppt_x"/>
                                          </p:val>
                                        </p:tav>
                                        <p:tav tm="100000">
                                          <p:val>
                                            <p:strVal val="#ppt_x"/>
                                          </p:val>
                                        </p:tav>
                                      </p:tavLst>
                                    </p:anim>
                                    <p:anim calcmode="lin" valueType="num">
                                      <p:cBhvr>
                                        <p:cTn id="42" dur="1000" fill="hold"/>
                                        <p:tgtEl>
                                          <p:spTgt spid="76"/>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1000"/>
                                  </p:stCondLst>
                                  <p:childTnLst>
                                    <p:set>
                                      <p:cBhvr>
                                        <p:cTn id="44" dur="1" fill="hold">
                                          <p:stCondLst>
                                            <p:cond delay="0"/>
                                          </p:stCondLst>
                                        </p:cTn>
                                        <p:tgtEl>
                                          <p:spTgt spid="77"/>
                                        </p:tgtEl>
                                        <p:attrNameLst>
                                          <p:attrName>style.visibility</p:attrName>
                                        </p:attrNameLst>
                                      </p:cBhvr>
                                      <p:to>
                                        <p:strVal val="visible"/>
                                      </p:to>
                                    </p:set>
                                    <p:animEffect transition="in" filter="fade">
                                      <p:cBhvr>
                                        <p:cTn id="45" dur="1000"/>
                                        <p:tgtEl>
                                          <p:spTgt spid="77"/>
                                        </p:tgtEl>
                                      </p:cBhvr>
                                    </p:animEffect>
                                    <p:anim calcmode="lin" valueType="num">
                                      <p:cBhvr>
                                        <p:cTn id="46" dur="1000" fill="hold"/>
                                        <p:tgtEl>
                                          <p:spTgt spid="77"/>
                                        </p:tgtEl>
                                        <p:attrNameLst>
                                          <p:attrName>ppt_x</p:attrName>
                                        </p:attrNameLst>
                                      </p:cBhvr>
                                      <p:tavLst>
                                        <p:tav tm="0">
                                          <p:val>
                                            <p:strVal val="#ppt_x"/>
                                          </p:val>
                                        </p:tav>
                                        <p:tav tm="100000">
                                          <p:val>
                                            <p:strVal val="#ppt_x"/>
                                          </p:val>
                                        </p:tav>
                                      </p:tavLst>
                                    </p:anim>
                                    <p:anim calcmode="lin" valueType="num">
                                      <p:cBhvr>
                                        <p:cTn id="47"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74" grpId="0" animBg="1"/>
      <p:bldP spid="75" grpId="0" animBg="1"/>
      <p:bldP spid="76" grpId="0"/>
      <p:bldP spid="7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一、公司与团队</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 name="Group 42"/>
          <p:cNvGrpSpPr>
            <a:grpSpLocks/>
          </p:cNvGrpSpPr>
          <p:nvPr/>
        </p:nvGrpSpPr>
        <p:grpSpPr bwMode="auto">
          <a:xfrm>
            <a:off x="6329363" y="2306638"/>
            <a:ext cx="2346325" cy="3580513"/>
            <a:chOff x="6329875" y="2307111"/>
            <a:chExt cx="2346374" cy="3580383"/>
          </a:xfrm>
        </p:grpSpPr>
        <p:sp>
          <p:nvSpPr>
            <p:cNvPr id="9" name="Arrow: Pentagon 23"/>
            <p:cNvSpPr/>
            <p:nvPr/>
          </p:nvSpPr>
          <p:spPr>
            <a:xfrm rot="5400000">
              <a:off x="6876022" y="1760964"/>
              <a:ext cx="1254079" cy="2346374"/>
            </a:xfrm>
            <a:prstGeom prst="homePlat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10" name="Isosceles Triangle 24"/>
            <p:cNvSpPr/>
            <p:nvPr/>
          </p:nvSpPr>
          <p:spPr>
            <a:xfrm rot="10800000">
              <a:off x="6602931" y="3940589"/>
              <a:ext cx="1832013" cy="265103"/>
            </a:xfrm>
            <a:prstGeom prst="triangl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11" name="TextBox 25"/>
            <p:cNvSpPr txBox="1"/>
            <p:nvPr/>
          </p:nvSpPr>
          <p:spPr>
            <a:xfrm>
              <a:off x="6329875" y="4954965"/>
              <a:ext cx="2346374" cy="932529"/>
            </a:xfrm>
            <a:prstGeom prst="rect">
              <a:avLst/>
            </a:prstGeom>
            <a:noFill/>
          </p:spPr>
          <p:txBody>
            <a:bodyPr>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18" name="TextBox 26"/>
            <p:cNvSpPr txBox="1"/>
            <p:nvPr/>
          </p:nvSpPr>
          <p:spPr>
            <a:xfrm>
              <a:off x="6329875" y="4586678"/>
              <a:ext cx="2346374" cy="369319"/>
            </a:xfrm>
            <a:prstGeom prst="rect">
              <a:avLst/>
            </a:prstGeom>
            <a:noFill/>
          </p:spPr>
          <p:txBody>
            <a:bodyPr>
              <a:spAutoFit/>
            </a:bodyPr>
            <a:lstStyle/>
            <a:p>
              <a:pPr algn="ctr" fontAlgn="auto">
                <a:spcBef>
                  <a:spcPts val="0"/>
                </a:spcBef>
                <a:spcAft>
                  <a:spcPts val="0"/>
                </a:spcAft>
                <a:defRPr/>
              </a:pPr>
              <a:r>
                <a:rPr lang="zh-CN" altLang="en-US" spc="100" dirty="0">
                  <a:solidFill>
                    <a:srgbClr val="0D4960"/>
                  </a:solidFill>
                  <a:latin typeface="迷你简菱心" panose="02010609000101010101" pitchFamily="49" charset="-122"/>
                  <a:ea typeface="迷你简菱心" panose="02010609000101010101" pitchFamily="49" charset="-122"/>
                  <a:sym typeface="+mn-lt"/>
                </a:rPr>
                <a:t>团队精神</a:t>
              </a:r>
              <a:endParaRPr lang="en-US" altLang="zh-CN" spc="100" dirty="0">
                <a:solidFill>
                  <a:srgbClr val="0D4960"/>
                </a:solidFill>
                <a:latin typeface="迷你简菱心" panose="02010609000101010101" pitchFamily="49" charset="-122"/>
                <a:ea typeface="迷你简菱心" panose="02010609000101010101" pitchFamily="49" charset="-122"/>
                <a:sym typeface="+mn-lt"/>
              </a:endParaRPr>
            </a:p>
          </p:txBody>
        </p:sp>
        <p:sp>
          <p:nvSpPr>
            <p:cNvPr id="19" name="Freeform 217"/>
            <p:cNvSpPr>
              <a:spLocks/>
            </p:cNvSpPr>
            <p:nvPr/>
          </p:nvSpPr>
          <p:spPr bwMode="auto">
            <a:xfrm>
              <a:off x="7201859" y="2542390"/>
              <a:ext cx="602408" cy="568684"/>
            </a:xfrm>
            <a:custGeom>
              <a:avLst/>
              <a:gdLst>
                <a:gd name="T0" fmla="*/ 877444514 w 194"/>
                <a:gd name="T1" fmla="*/ 77257120 h 183"/>
                <a:gd name="T2" fmla="*/ 993150323 w 194"/>
                <a:gd name="T3" fmla="*/ 77257120 h 183"/>
                <a:gd name="T4" fmla="*/ 1137784137 w 194"/>
                <a:gd name="T5" fmla="*/ 463533396 h 183"/>
                <a:gd name="T6" fmla="*/ 1359557226 w 194"/>
                <a:gd name="T7" fmla="*/ 618044528 h 183"/>
                <a:gd name="T8" fmla="*/ 1764530662 w 194"/>
                <a:gd name="T9" fmla="*/ 637358031 h 183"/>
                <a:gd name="T10" fmla="*/ 1793455561 w 194"/>
                <a:gd name="T11" fmla="*/ 753242157 h 183"/>
                <a:gd name="T12" fmla="*/ 1484904668 w 194"/>
                <a:gd name="T13" fmla="*/ 1004323912 h 183"/>
                <a:gd name="T14" fmla="*/ 1398123759 w 194"/>
                <a:gd name="T15" fmla="*/ 1265060865 h 183"/>
                <a:gd name="T16" fmla="*/ 1504191040 w 194"/>
                <a:gd name="T17" fmla="*/ 1651337141 h 183"/>
                <a:gd name="T18" fmla="*/ 1407768497 w 194"/>
                <a:gd name="T19" fmla="*/ 1718935956 h 183"/>
                <a:gd name="T20" fmla="*/ 1070289599 w 194"/>
                <a:gd name="T21" fmla="*/ 1496826009 h 183"/>
                <a:gd name="T22" fmla="*/ 800305238 w 194"/>
                <a:gd name="T23" fmla="*/ 1496826009 h 183"/>
                <a:gd name="T24" fmla="*/ 462826340 w 194"/>
                <a:gd name="T25" fmla="*/ 1718935956 h 183"/>
                <a:gd name="T26" fmla="*/ 366403798 w 194"/>
                <a:gd name="T27" fmla="*/ 1651337141 h 183"/>
                <a:gd name="T28" fmla="*/ 472471079 w 194"/>
                <a:gd name="T29" fmla="*/ 1265060865 h 183"/>
                <a:gd name="T30" fmla="*/ 395331803 w 194"/>
                <a:gd name="T31" fmla="*/ 1004323912 h 183"/>
                <a:gd name="T32" fmla="*/ 77139276 w 194"/>
                <a:gd name="T33" fmla="*/ 753242157 h 183"/>
                <a:gd name="T34" fmla="*/ 106064176 w 194"/>
                <a:gd name="T35" fmla="*/ 637358031 h 183"/>
                <a:gd name="T36" fmla="*/ 511037611 w 194"/>
                <a:gd name="T37" fmla="*/ 618044528 h 183"/>
                <a:gd name="T38" fmla="*/ 732810701 w 194"/>
                <a:gd name="T39" fmla="*/ 463533396 h 183"/>
                <a:gd name="T40" fmla="*/ 877444514 w 194"/>
                <a:gd name="T41" fmla="*/ 77257120 h 18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94" h="183">
                  <a:moveTo>
                    <a:pt x="91" y="8"/>
                  </a:moveTo>
                  <a:cubicBezTo>
                    <a:pt x="94" y="0"/>
                    <a:pt x="100" y="0"/>
                    <a:pt x="103" y="8"/>
                  </a:cubicBezTo>
                  <a:cubicBezTo>
                    <a:pt x="118" y="48"/>
                    <a:pt x="118" y="48"/>
                    <a:pt x="118" y="48"/>
                  </a:cubicBezTo>
                  <a:cubicBezTo>
                    <a:pt x="121" y="56"/>
                    <a:pt x="132" y="64"/>
                    <a:pt x="141" y="64"/>
                  </a:cubicBezTo>
                  <a:cubicBezTo>
                    <a:pt x="183" y="66"/>
                    <a:pt x="183" y="66"/>
                    <a:pt x="183" y="66"/>
                  </a:cubicBezTo>
                  <a:cubicBezTo>
                    <a:pt x="192" y="67"/>
                    <a:pt x="194" y="72"/>
                    <a:pt x="186" y="78"/>
                  </a:cubicBezTo>
                  <a:cubicBezTo>
                    <a:pt x="154" y="104"/>
                    <a:pt x="154" y="104"/>
                    <a:pt x="154" y="104"/>
                  </a:cubicBezTo>
                  <a:cubicBezTo>
                    <a:pt x="146" y="110"/>
                    <a:pt x="142" y="122"/>
                    <a:pt x="145" y="131"/>
                  </a:cubicBezTo>
                  <a:cubicBezTo>
                    <a:pt x="156" y="171"/>
                    <a:pt x="156" y="171"/>
                    <a:pt x="156" y="171"/>
                  </a:cubicBezTo>
                  <a:cubicBezTo>
                    <a:pt x="159" y="180"/>
                    <a:pt x="154" y="183"/>
                    <a:pt x="146" y="178"/>
                  </a:cubicBezTo>
                  <a:cubicBezTo>
                    <a:pt x="111" y="155"/>
                    <a:pt x="111" y="155"/>
                    <a:pt x="111" y="155"/>
                  </a:cubicBezTo>
                  <a:cubicBezTo>
                    <a:pt x="104" y="150"/>
                    <a:pt x="91" y="150"/>
                    <a:pt x="83" y="155"/>
                  </a:cubicBezTo>
                  <a:cubicBezTo>
                    <a:pt x="48" y="178"/>
                    <a:pt x="48" y="178"/>
                    <a:pt x="48" y="178"/>
                  </a:cubicBezTo>
                  <a:cubicBezTo>
                    <a:pt x="40" y="183"/>
                    <a:pt x="36" y="180"/>
                    <a:pt x="38" y="171"/>
                  </a:cubicBezTo>
                  <a:cubicBezTo>
                    <a:pt x="49" y="131"/>
                    <a:pt x="49" y="131"/>
                    <a:pt x="49" y="131"/>
                  </a:cubicBezTo>
                  <a:cubicBezTo>
                    <a:pt x="52" y="122"/>
                    <a:pt x="48" y="110"/>
                    <a:pt x="41" y="104"/>
                  </a:cubicBezTo>
                  <a:cubicBezTo>
                    <a:pt x="8" y="78"/>
                    <a:pt x="8" y="78"/>
                    <a:pt x="8" y="78"/>
                  </a:cubicBezTo>
                  <a:cubicBezTo>
                    <a:pt x="0" y="72"/>
                    <a:pt x="2" y="67"/>
                    <a:pt x="11" y="66"/>
                  </a:cubicBezTo>
                  <a:cubicBezTo>
                    <a:pt x="53" y="64"/>
                    <a:pt x="53" y="64"/>
                    <a:pt x="53" y="64"/>
                  </a:cubicBezTo>
                  <a:cubicBezTo>
                    <a:pt x="63" y="64"/>
                    <a:pt x="73" y="56"/>
                    <a:pt x="76" y="48"/>
                  </a:cubicBezTo>
                  <a:lnTo>
                    <a:pt x="91" y="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grpSp>
      <p:grpSp>
        <p:nvGrpSpPr>
          <p:cNvPr id="20" name="Group 41"/>
          <p:cNvGrpSpPr>
            <a:grpSpLocks/>
          </p:cNvGrpSpPr>
          <p:nvPr/>
        </p:nvGrpSpPr>
        <p:grpSpPr bwMode="auto">
          <a:xfrm>
            <a:off x="3516313" y="2306638"/>
            <a:ext cx="2346325" cy="3580513"/>
            <a:chOff x="3515752" y="2307109"/>
            <a:chExt cx="2346374" cy="3580383"/>
          </a:xfrm>
        </p:grpSpPr>
        <p:sp>
          <p:nvSpPr>
            <p:cNvPr id="21" name="Arrow: Pentagon 19"/>
            <p:cNvSpPr/>
            <p:nvPr/>
          </p:nvSpPr>
          <p:spPr>
            <a:xfrm rot="5400000">
              <a:off x="4061899" y="1760962"/>
              <a:ext cx="1254079" cy="2346374"/>
            </a:xfrm>
            <a:prstGeom prst="homePlat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22" name="Isosceles Triangle 20"/>
            <p:cNvSpPr/>
            <p:nvPr/>
          </p:nvSpPr>
          <p:spPr>
            <a:xfrm rot="10800000">
              <a:off x="3788808" y="3940587"/>
              <a:ext cx="1832013" cy="265103"/>
            </a:xfrm>
            <a:prstGeom prst="triangl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23" name="TextBox 21"/>
            <p:cNvSpPr txBox="1"/>
            <p:nvPr/>
          </p:nvSpPr>
          <p:spPr>
            <a:xfrm>
              <a:off x="3515752" y="4954963"/>
              <a:ext cx="2346374" cy="932529"/>
            </a:xfrm>
            <a:prstGeom prst="rect">
              <a:avLst/>
            </a:prstGeom>
            <a:noFill/>
          </p:spPr>
          <p:txBody>
            <a:bodyPr>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24" name="TextBox 22"/>
            <p:cNvSpPr txBox="1"/>
            <p:nvPr/>
          </p:nvSpPr>
          <p:spPr>
            <a:xfrm>
              <a:off x="3515752" y="4586676"/>
              <a:ext cx="2346374" cy="369319"/>
            </a:xfrm>
            <a:prstGeom prst="rect">
              <a:avLst/>
            </a:prstGeom>
            <a:noFill/>
          </p:spPr>
          <p:txBody>
            <a:bodyPr>
              <a:spAutoFit/>
            </a:bodyPr>
            <a:lstStyle/>
            <a:p>
              <a:pPr algn="ctr" fontAlgn="auto">
                <a:spcBef>
                  <a:spcPts val="0"/>
                </a:spcBef>
                <a:spcAft>
                  <a:spcPts val="0"/>
                </a:spcAft>
                <a:defRPr/>
              </a:pPr>
              <a:r>
                <a:rPr lang="zh-CN" altLang="en-US" spc="100" dirty="0">
                  <a:solidFill>
                    <a:srgbClr val="0D4960"/>
                  </a:solidFill>
                  <a:latin typeface="迷你简菱心" panose="02010609000101010101" pitchFamily="49" charset="-122"/>
                  <a:ea typeface="迷你简菱心" panose="02010609000101010101" pitchFamily="49" charset="-122"/>
                  <a:sym typeface="+mn-lt"/>
                </a:rPr>
                <a:t>团队精神</a:t>
              </a:r>
              <a:endParaRPr lang="en-US" altLang="zh-CN" spc="100" dirty="0">
                <a:solidFill>
                  <a:srgbClr val="0D4960"/>
                </a:solidFill>
                <a:latin typeface="迷你简菱心" panose="02010609000101010101" pitchFamily="49" charset="-122"/>
                <a:ea typeface="迷你简菱心" panose="02010609000101010101" pitchFamily="49" charset="-122"/>
                <a:sym typeface="+mn-lt"/>
              </a:endParaRPr>
            </a:p>
          </p:txBody>
        </p:sp>
        <p:sp>
          <p:nvSpPr>
            <p:cNvPr id="25" name="Freeform 234"/>
            <p:cNvSpPr>
              <a:spLocks noEditPoints="1"/>
            </p:cNvSpPr>
            <p:nvPr/>
          </p:nvSpPr>
          <p:spPr bwMode="auto">
            <a:xfrm>
              <a:off x="4379592" y="2501688"/>
              <a:ext cx="618690" cy="609386"/>
            </a:xfrm>
            <a:custGeom>
              <a:avLst/>
              <a:gdLst>
                <a:gd name="T0" fmla="*/ 918257211 w 199"/>
                <a:gd name="T1" fmla="*/ 550993763 h 196"/>
                <a:gd name="T2" fmla="*/ 918257211 w 199"/>
                <a:gd name="T3" fmla="*/ 0 h 196"/>
                <a:gd name="T4" fmla="*/ 1913838236 w 199"/>
                <a:gd name="T5" fmla="*/ 1005325226 h 196"/>
                <a:gd name="T6" fmla="*/ 1846177178 w 199"/>
                <a:gd name="T7" fmla="*/ 985989657 h 196"/>
                <a:gd name="T8" fmla="*/ 1797847851 w 199"/>
                <a:gd name="T9" fmla="*/ 1043990146 h 196"/>
                <a:gd name="T10" fmla="*/ 1739852659 w 199"/>
                <a:gd name="T11" fmla="*/ 1005325226 h 196"/>
                <a:gd name="T12" fmla="*/ 1807513716 w 199"/>
                <a:gd name="T13" fmla="*/ 937658507 h 196"/>
                <a:gd name="T14" fmla="*/ 1691523332 w 199"/>
                <a:gd name="T15" fmla="*/ 956990967 h 196"/>
                <a:gd name="T16" fmla="*/ 1353218044 w 199"/>
                <a:gd name="T17" fmla="*/ 1672316858 h 196"/>
                <a:gd name="T18" fmla="*/ 1353218044 w 199"/>
                <a:gd name="T19" fmla="*/ 1846315216 h 196"/>
                <a:gd name="T20" fmla="*/ 1159900736 w 199"/>
                <a:gd name="T21" fmla="*/ 1894649474 h 196"/>
                <a:gd name="T22" fmla="*/ 1121237275 w 199"/>
                <a:gd name="T23" fmla="*/ 1759316037 h 196"/>
                <a:gd name="T24" fmla="*/ 695942307 w 199"/>
                <a:gd name="T25" fmla="*/ 1759316037 h 196"/>
                <a:gd name="T26" fmla="*/ 657278846 w 199"/>
                <a:gd name="T27" fmla="*/ 1894649474 h 196"/>
                <a:gd name="T28" fmla="*/ 473627403 w 199"/>
                <a:gd name="T29" fmla="*/ 1846315216 h 196"/>
                <a:gd name="T30" fmla="*/ 473627403 w 199"/>
                <a:gd name="T31" fmla="*/ 1662650628 h 196"/>
                <a:gd name="T32" fmla="*/ 77326923 w 199"/>
                <a:gd name="T33" fmla="*/ 1478986040 h 196"/>
                <a:gd name="T34" fmla="*/ 0 w 199"/>
                <a:gd name="T35" fmla="*/ 1053656376 h 196"/>
                <a:gd name="T36" fmla="*/ 154653846 w 199"/>
                <a:gd name="T37" fmla="*/ 966657197 h 196"/>
                <a:gd name="T38" fmla="*/ 183651442 w 199"/>
                <a:gd name="T39" fmla="*/ 570329332 h 196"/>
                <a:gd name="T40" fmla="*/ 579951923 w 199"/>
                <a:gd name="T41" fmla="*/ 473663923 h 196"/>
                <a:gd name="T42" fmla="*/ 599283653 w 199"/>
                <a:gd name="T43" fmla="*/ 589661792 h 196"/>
                <a:gd name="T44" fmla="*/ 628281249 w 199"/>
                <a:gd name="T45" fmla="*/ 657328511 h 196"/>
                <a:gd name="T46" fmla="*/ 918257211 w 199"/>
                <a:gd name="T47" fmla="*/ 666994741 h 196"/>
                <a:gd name="T48" fmla="*/ 1227561794 w 199"/>
                <a:gd name="T49" fmla="*/ 657328511 h 196"/>
                <a:gd name="T50" fmla="*/ 1275891121 w 199"/>
                <a:gd name="T51" fmla="*/ 647662281 h 196"/>
                <a:gd name="T52" fmla="*/ 1179232467 w 199"/>
                <a:gd name="T53" fmla="*/ 560663102 h 196"/>
                <a:gd name="T54" fmla="*/ 1681857467 w 199"/>
                <a:gd name="T55" fmla="*/ 918326047 h 196"/>
                <a:gd name="T56" fmla="*/ 1846177178 w 199"/>
                <a:gd name="T57" fmla="*/ 927992277 h 196"/>
                <a:gd name="T58" fmla="*/ 1913838236 w 199"/>
                <a:gd name="T59" fmla="*/ 976323427 h 196"/>
                <a:gd name="T60" fmla="*/ 521956730 w 199"/>
                <a:gd name="T61" fmla="*/ 966657197 h 196"/>
                <a:gd name="T62" fmla="*/ 347971154 w 199"/>
                <a:gd name="T63" fmla="*/ 966657197 h 196"/>
                <a:gd name="T64" fmla="*/ 521956730 w 199"/>
                <a:gd name="T65" fmla="*/ 966657197 h 196"/>
                <a:gd name="T66" fmla="*/ 1788181986 w 199"/>
                <a:gd name="T67" fmla="*/ 976323427 h 196"/>
                <a:gd name="T68" fmla="*/ 1768850255 w 199"/>
                <a:gd name="T69" fmla="*/ 995658996 h 196"/>
                <a:gd name="T70" fmla="*/ 1807513716 w 199"/>
                <a:gd name="T71" fmla="*/ 1005325226 h 1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99" h="196">
                  <a:moveTo>
                    <a:pt x="123" y="29"/>
                  </a:moveTo>
                  <a:cubicBezTo>
                    <a:pt x="123" y="44"/>
                    <a:pt x="110" y="57"/>
                    <a:pt x="95" y="57"/>
                  </a:cubicBezTo>
                  <a:cubicBezTo>
                    <a:pt x="79" y="57"/>
                    <a:pt x="67" y="44"/>
                    <a:pt x="67" y="29"/>
                  </a:cubicBezTo>
                  <a:cubicBezTo>
                    <a:pt x="67" y="13"/>
                    <a:pt x="79" y="0"/>
                    <a:pt x="95" y="0"/>
                  </a:cubicBezTo>
                  <a:cubicBezTo>
                    <a:pt x="110" y="0"/>
                    <a:pt x="123" y="13"/>
                    <a:pt x="123" y="29"/>
                  </a:cubicBezTo>
                  <a:close/>
                  <a:moveTo>
                    <a:pt x="198" y="104"/>
                  </a:moveTo>
                  <a:cubicBezTo>
                    <a:pt x="197" y="105"/>
                    <a:pt x="196" y="105"/>
                    <a:pt x="195" y="104"/>
                  </a:cubicBezTo>
                  <a:cubicBezTo>
                    <a:pt x="195" y="104"/>
                    <a:pt x="193" y="103"/>
                    <a:pt x="191" y="102"/>
                  </a:cubicBezTo>
                  <a:cubicBezTo>
                    <a:pt x="191" y="104"/>
                    <a:pt x="190" y="105"/>
                    <a:pt x="190" y="106"/>
                  </a:cubicBezTo>
                  <a:cubicBezTo>
                    <a:pt x="189" y="108"/>
                    <a:pt x="187" y="108"/>
                    <a:pt x="186" y="108"/>
                  </a:cubicBezTo>
                  <a:cubicBezTo>
                    <a:pt x="185" y="108"/>
                    <a:pt x="185" y="108"/>
                    <a:pt x="185" y="108"/>
                  </a:cubicBezTo>
                  <a:cubicBezTo>
                    <a:pt x="182" y="108"/>
                    <a:pt x="180" y="106"/>
                    <a:pt x="180" y="104"/>
                  </a:cubicBezTo>
                  <a:cubicBezTo>
                    <a:pt x="179" y="102"/>
                    <a:pt x="180" y="100"/>
                    <a:pt x="181" y="98"/>
                  </a:cubicBezTo>
                  <a:cubicBezTo>
                    <a:pt x="183" y="97"/>
                    <a:pt x="185" y="97"/>
                    <a:pt x="187" y="97"/>
                  </a:cubicBezTo>
                  <a:cubicBezTo>
                    <a:pt x="187" y="96"/>
                    <a:pt x="186" y="96"/>
                    <a:pt x="185" y="96"/>
                  </a:cubicBezTo>
                  <a:cubicBezTo>
                    <a:pt x="182" y="95"/>
                    <a:pt x="178" y="97"/>
                    <a:pt x="175" y="99"/>
                  </a:cubicBezTo>
                  <a:cubicBezTo>
                    <a:pt x="176" y="103"/>
                    <a:pt x="177" y="108"/>
                    <a:pt x="177" y="113"/>
                  </a:cubicBezTo>
                  <a:cubicBezTo>
                    <a:pt x="177" y="138"/>
                    <a:pt x="162" y="160"/>
                    <a:pt x="140" y="173"/>
                  </a:cubicBezTo>
                  <a:cubicBezTo>
                    <a:pt x="140" y="173"/>
                    <a:pt x="140" y="173"/>
                    <a:pt x="140" y="173"/>
                  </a:cubicBezTo>
                  <a:cubicBezTo>
                    <a:pt x="140" y="191"/>
                    <a:pt x="140" y="191"/>
                    <a:pt x="140" y="191"/>
                  </a:cubicBezTo>
                  <a:cubicBezTo>
                    <a:pt x="140" y="194"/>
                    <a:pt x="138" y="196"/>
                    <a:pt x="136" y="196"/>
                  </a:cubicBezTo>
                  <a:cubicBezTo>
                    <a:pt x="120" y="196"/>
                    <a:pt x="120" y="196"/>
                    <a:pt x="120" y="196"/>
                  </a:cubicBezTo>
                  <a:cubicBezTo>
                    <a:pt x="118" y="196"/>
                    <a:pt x="116" y="194"/>
                    <a:pt x="116" y="191"/>
                  </a:cubicBezTo>
                  <a:cubicBezTo>
                    <a:pt x="116" y="182"/>
                    <a:pt x="116" y="182"/>
                    <a:pt x="116" y="182"/>
                  </a:cubicBezTo>
                  <a:cubicBezTo>
                    <a:pt x="110" y="184"/>
                    <a:pt x="103" y="185"/>
                    <a:pt x="96" y="185"/>
                  </a:cubicBezTo>
                  <a:cubicBezTo>
                    <a:pt x="87" y="185"/>
                    <a:pt x="80" y="184"/>
                    <a:pt x="72" y="182"/>
                  </a:cubicBezTo>
                  <a:cubicBezTo>
                    <a:pt x="72" y="191"/>
                    <a:pt x="72" y="191"/>
                    <a:pt x="72" y="191"/>
                  </a:cubicBezTo>
                  <a:cubicBezTo>
                    <a:pt x="72" y="193"/>
                    <a:pt x="71" y="196"/>
                    <a:pt x="68" y="196"/>
                  </a:cubicBezTo>
                  <a:cubicBezTo>
                    <a:pt x="53" y="196"/>
                    <a:pt x="53" y="196"/>
                    <a:pt x="53" y="196"/>
                  </a:cubicBezTo>
                  <a:cubicBezTo>
                    <a:pt x="51" y="196"/>
                    <a:pt x="49" y="193"/>
                    <a:pt x="49" y="191"/>
                  </a:cubicBezTo>
                  <a:cubicBezTo>
                    <a:pt x="49" y="173"/>
                    <a:pt x="49" y="173"/>
                    <a:pt x="49" y="173"/>
                  </a:cubicBezTo>
                  <a:cubicBezTo>
                    <a:pt x="49" y="173"/>
                    <a:pt x="49" y="172"/>
                    <a:pt x="49" y="172"/>
                  </a:cubicBezTo>
                  <a:cubicBezTo>
                    <a:pt x="41" y="167"/>
                    <a:pt x="34" y="160"/>
                    <a:pt x="28" y="153"/>
                  </a:cubicBezTo>
                  <a:cubicBezTo>
                    <a:pt x="8" y="153"/>
                    <a:pt x="8" y="153"/>
                    <a:pt x="8" y="153"/>
                  </a:cubicBezTo>
                  <a:cubicBezTo>
                    <a:pt x="4" y="153"/>
                    <a:pt x="0" y="149"/>
                    <a:pt x="0" y="144"/>
                  </a:cubicBezTo>
                  <a:cubicBezTo>
                    <a:pt x="0" y="109"/>
                    <a:pt x="0" y="109"/>
                    <a:pt x="0" y="109"/>
                  </a:cubicBezTo>
                  <a:cubicBezTo>
                    <a:pt x="0" y="104"/>
                    <a:pt x="4" y="100"/>
                    <a:pt x="8" y="100"/>
                  </a:cubicBezTo>
                  <a:cubicBezTo>
                    <a:pt x="16" y="100"/>
                    <a:pt x="16" y="100"/>
                    <a:pt x="16" y="100"/>
                  </a:cubicBezTo>
                  <a:cubicBezTo>
                    <a:pt x="18" y="90"/>
                    <a:pt x="23" y="81"/>
                    <a:pt x="29" y="73"/>
                  </a:cubicBezTo>
                  <a:cubicBezTo>
                    <a:pt x="19" y="59"/>
                    <a:pt x="19" y="59"/>
                    <a:pt x="19" y="59"/>
                  </a:cubicBezTo>
                  <a:cubicBezTo>
                    <a:pt x="25" y="55"/>
                    <a:pt x="33" y="56"/>
                    <a:pt x="41" y="61"/>
                  </a:cubicBezTo>
                  <a:cubicBezTo>
                    <a:pt x="47" y="56"/>
                    <a:pt x="53" y="52"/>
                    <a:pt x="60" y="49"/>
                  </a:cubicBezTo>
                  <a:cubicBezTo>
                    <a:pt x="62" y="52"/>
                    <a:pt x="65" y="55"/>
                    <a:pt x="68" y="58"/>
                  </a:cubicBezTo>
                  <a:cubicBezTo>
                    <a:pt x="66" y="59"/>
                    <a:pt x="64" y="60"/>
                    <a:pt x="62" y="61"/>
                  </a:cubicBezTo>
                  <a:cubicBezTo>
                    <a:pt x="60" y="62"/>
                    <a:pt x="59" y="64"/>
                    <a:pt x="60" y="66"/>
                  </a:cubicBezTo>
                  <a:cubicBezTo>
                    <a:pt x="61" y="68"/>
                    <a:pt x="63" y="69"/>
                    <a:pt x="65" y="68"/>
                  </a:cubicBezTo>
                  <a:cubicBezTo>
                    <a:pt x="69" y="66"/>
                    <a:pt x="72" y="65"/>
                    <a:pt x="76" y="64"/>
                  </a:cubicBezTo>
                  <a:cubicBezTo>
                    <a:pt x="81" y="67"/>
                    <a:pt x="88" y="69"/>
                    <a:pt x="95" y="69"/>
                  </a:cubicBezTo>
                  <a:cubicBezTo>
                    <a:pt x="102" y="69"/>
                    <a:pt x="109" y="67"/>
                    <a:pt x="114" y="63"/>
                  </a:cubicBezTo>
                  <a:cubicBezTo>
                    <a:pt x="119" y="65"/>
                    <a:pt x="123" y="66"/>
                    <a:pt x="127" y="68"/>
                  </a:cubicBezTo>
                  <a:cubicBezTo>
                    <a:pt x="128" y="69"/>
                    <a:pt x="128" y="69"/>
                    <a:pt x="129" y="69"/>
                  </a:cubicBezTo>
                  <a:cubicBezTo>
                    <a:pt x="130" y="69"/>
                    <a:pt x="132" y="68"/>
                    <a:pt x="132" y="67"/>
                  </a:cubicBezTo>
                  <a:cubicBezTo>
                    <a:pt x="134" y="65"/>
                    <a:pt x="133" y="63"/>
                    <a:pt x="131" y="61"/>
                  </a:cubicBezTo>
                  <a:cubicBezTo>
                    <a:pt x="128" y="60"/>
                    <a:pt x="125" y="59"/>
                    <a:pt x="122" y="58"/>
                  </a:cubicBezTo>
                  <a:cubicBezTo>
                    <a:pt x="125" y="55"/>
                    <a:pt x="128" y="52"/>
                    <a:pt x="129" y="48"/>
                  </a:cubicBezTo>
                  <a:cubicBezTo>
                    <a:pt x="151" y="57"/>
                    <a:pt x="167" y="74"/>
                    <a:pt x="174" y="95"/>
                  </a:cubicBezTo>
                  <a:cubicBezTo>
                    <a:pt x="177" y="93"/>
                    <a:pt x="181" y="91"/>
                    <a:pt x="186" y="92"/>
                  </a:cubicBezTo>
                  <a:cubicBezTo>
                    <a:pt x="188" y="92"/>
                    <a:pt x="190" y="94"/>
                    <a:pt x="191" y="96"/>
                  </a:cubicBezTo>
                  <a:cubicBezTo>
                    <a:pt x="191" y="97"/>
                    <a:pt x="192" y="98"/>
                    <a:pt x="192" y="98"/>
                  </a:cubicBezTo>
                  <a:cubicBezTo>
                    <a:pt x="195" y="99"/>
                    <a:pt x="197" y="101"/>
                    <a:pt x="198" y="101"/>
                  </a:cubicBezTo>
                  <a:cubicBezTo>
                    <a:pt x="199" y="102"/>
                    <a:pt x="199" y="104"/>
                    <a:pt x="198" y="104"/>
                  </a:cubicBezTo>
                  <a:close/>
                  <a:moveTo>
                    <a:pt x="54" y="100"/>
                  </a:moveTo>
                  <a:cubicBezTo>
                    <a:pt x="54" y="95"/>
                    <a:pt x="50" y="91"/>
                    <a:pt x="45" y="91"/>
                  </a:cubicBezTo>
                  <a:cubicBezTo>
                    <a:pt x="40" y="91"/>
                    <a:pt x="36" y="95"/>
                    <a:pt x="36" y="100"/>
                  </a:cubicBezTo>
                  <a:cubicBezTo>
                    <a:pt x="36" y="105"/>
                    <a:pt x="40" y="109"/>
                    <a:pt x="45" y="109"/>
                  </a:cubicBezTo>
                  <a:cubicBezTo>
                    <a:pt x="50" y="109"/>
                    <a:pt x="54" y="105"/>
                    <a:pt x="54" y="100"/>
                  </a:cubicBezTo>
                  <a:close/>
                  <a:moveTo>
                    <a:pt x="188" y="101"/>
                  </a:moveTo>
                  <a:cubicBezTo>
                    <a:pt x="187" y="101"/>
                    <a:pt x="186" y="101"/>
                    <a:pt x="185" y="101"/>
                  </a:cubicBezTo>
                  <a:cubicBezTo>
                    <a:pt x="184" y="101"/>
                    <a:pt x="184" y="101"/>
                    <a:pt x="184" y="101"/>
                  </a:cubicBezTo>
                  <a:cubicBezTo>
                    <a:pt x="183" y="102"/>
                    <a:pt x="183" y="102"/>
                    <a:pt x="183" y="103"/>
                  </a:cubicBezTo>
                  <a:cubicBezTo>
                    <a:pt x="184" y="104"/>
                    <a:pt x="185" y="104"/>
                    <a:pt x="186" y="104"/>
                  </a:cubicBezTo>
                  <a:cubicBezTo>
                    <a:pt x="186" y="104"/>
                    <a:pt x="186" y="104"/>
                    <a:pt x="187" y="104"/>
                  </a:cubicBezTo>
                  <a:cubicBezTo>
                    <a:pt x="187" y="103"/>
                    <a:pt x="187" y="102"/>
                    <a:pt x="188" y="10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grpSp>
      <p:grpSp>
        <p:nvGrpSpPr>
          <p:cNvPr id="26" name="Group 43"/>
          <p:cNvGrpSpPr>
            <a:grpSpLocks/>
          </p:cNvGrpSpPr>
          <p:nvPr/>
        </p:nvGrpSpPr>
        <p:grpSpPr bwMode="auto">
          <a:xfrm>
            <a:off x="9144000" y="2306638"/>
            <a:ext cx="2346325" cy="3580513"/>
            <a:chOff x="9144001" y="2307112"/>
            <a:chExt cx="2346374" cy="3580383"/>
          </a:xfrm>
        </p:grpSpPr>
        <p:sp>
          <p:nvSpPr>
            <p:cNvPr id="27" name="Arrow: Pentagon 27"/>
            <p:cNvSpPr/>
            <p:nvPr/>
          </p:nvSpPr>
          <p:spPr>
            <a:xfrm rot="5400000">
              <a:off x="9690148" y="1760965"/>
              <a:ext cx="1254079" cy="2346374"/>
            </a:xfrm>
            <a:prstGeom prst="homePlat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28" name="Isosceles Triangle 28"/>
            <p:cNvSpPr/>
            <p:nvPr/>
          </p:nvSpPr>
          <p:spPr>
            <a:xfrm rot="10800000">
              <a:off x="9417057" y="3940590"/>
              <a:ext cx="1832013" cy="265103"/>
            </a:xfrm>
            <a:prstGeom prst="triangl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29" name="TextBox 29"/>
            <p:cNvSpPr txBox="1"/>
            <p:nvPr/>
          </p:nvSpPr>
          <p:spPr>
            <a:xfrm>
              <a:off x="9144001" y="4954966"/>
              <a:ext cx="2346374" cy="932529"/>
            </a:xfrm>
            <a:prstGeom prst="rect">
              <a:avLst/>
            </a:prstGeom>
            <a:noFill/>
          </p:spPr>
          <p:txBody>
            <a:bodyPr>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30" name="TextBox 30"/>
            <p:cNvSpPr txBox="1"/>
            <p:nvPr/>
          </p:nvSpPr>
          <p:spPr>
            <a:xfrm>
              <a:off x="9144001" y="4586679"/>
              <a:ext cx="2346374" cy="369319"/>
            </a:xfrm>
            <a:prstGeom prst="rect">
              <a:avLst/>
            </a:prstGeom>
            <a:noFill/>
          </p:spPr>
          <p:txBody>
            <a:bodyPr>
              <a:spAutoFit/>
            </a:bodyPr>
            <a:lstStyle/>
            <a:p>
              <a:pPr algn="ctr" fontAlgn="auto">
                <a:spcBef>
                  <a:spcPts val="0"/>
                </a:spcBef>
                <a:spcAft>
                  <a:spcPts val="0"/>
                </a:spcAft>
                <a:defRPr/>
              </a:pPr>
              <a:r>
                <a:rPr lang="zh-CN" altLang="en-US" spc="100" dirty="0">
                  <a:solidFill>
                    <a:srgbClr val="0D4960"/>
                  </a:solidFill>
                  <a:latin typeface="迷你简菱心" panose="02010609000101010101" pitchFamily="49" charset="-122"/>
                  <a:ea typeface="迷你简菱心" panose="02010609000101010101" pitchFamily="49" charset="-122"/>
                  <a:sym typeface="+mn-lt"/>
                </a:rPr>
                <a:t>团队精神</a:t>
              </a:r>
              <a:endParaRPr lang="en-US" altLang="zh-CN" spc="100" dirty="0">
                <a:solidFill>
                  <a:srgbClr val="0D4960"/>
                </a:solidFill>
                <a:latin typeface="迷你简菱心" panose="02010609000101010101" pitchFamily="49" charset="-122"/>
                <a:ea typeface="迷你简菱心" panose="02010609000101010101" pitchFamily="49" charset="-122"/>
                <a:sym typeface="+mn-lt"/>
              </a:endParaRPr>
            </a:p>
          </p:txBody>
        </p:sp>
        <p:sp>
          <p:nvSpPr>
            <p:cNvPr id="31" name="Freeform 7"/>
            <p:cNvSpPr>
              <a:spLocks noEditPoints="1"/>
            </p:cNvSpPr>
            <p:nvPr/>
          </p:nvSpPr>
          <p:spPr bwMode="auto">
            <a:xfrm>
              <a:off x="10038945" y="2558402"/>
              <a:ext cx="556484" cy="552672"/>
            </a:xfrm>
            <a:custGeom>
              <a:avLst/>
              <a:gdLst>
                <a:gd name="T0" fmla="*/ 1083659843 w 192"/>
                <a:gd name="T1" fmla="*/ 207145496 h 192"/>
                <a:gd name="T2" fmla="*/ 1083659843 w 192"/>
                <a:gd name="T3" fmla="*/ 91144824 h 192"/>
                <a:gd name="T4" fmla="*/ 991254515 w 192"/>
                <a:gd name="T5" fmla="*/ 0 h 192"/>
                <a:gd name="T6" fmla="*/ 621633205 w 192"/>
                <a:gd name="T7" fmla="*/ 0 h 192"/>
                <a:gd name="T8" fmla="*/ 520828447 w 192"/>
                <a:gd name="T9" fmla="*/ 91144824 h 192"/>
                <a:gd name="T10" fmla="*/ 520828447 w 192"/>
                <a:gd name="T11" fmla="*/ 207145496 h 192"/>
                <a:gd name="T12" fmla="*/ 0 w 192"/>
                <a:gd name="T13" fmla="*/ 207145496 h 192"/>
                <a:gd name="T14" fmla="*/ 0 w 192"/>
                <a:gd name="T15" fmla="*/ 571719035 h 192"/>
                <a:gd name="T16" fmla="*/ 1612887720 w 192"/>
                <a:gd name="T17" fmla="*/ 571719035 h 192"/>
                <a:gd name="T18" fmla="*/ 1612887720 w 192"/>
                <a:gd name="T19" fmla="*/ 207145496 h 192"/>
                <a:gd name="T20" fmla="*/ 1083659843 w 192"/>
                <a:gd name="T21" fmla="*/ 207145496 h 192"/>
                <a:gd name="T22" fmla="*/ 949251567 w 192"/>
                <a:gd name="T23" fmla="*/ 207145496 h 192"/>
                <a:gd name="T24" fmla="*/ 655236723 w 192"/>
                <a:gd name="T25" fmla="*/ 207145496 h 192"/>
                <a:gd name="T26" fmla="*/ 655236723 w 192"/>
                <a:gd name="T27" fmla="*/ 132572196 h 192"/>
                <a:gd name="T28" fmla="*/ 949251567 w 192"/>
                <a:gd name="T29" fmla="*/ 132572196 h 192"/>
                <a:gd name="T30" fmla="*/ 949251567 w 192"/>
                <a:gd name="T31" fmla="*/ 207145496 h 192"/>
                <a:gd name="T32" fmla="*/ 151207137 w 192"/>
                <a:gd name="T33" fmla="*/ 687719706 h 192"/>
                <a:gd name="T34" fmla="*/ 151207137 w 192"/>
                <a:gd name="T35" fmla="*/ 1499724407 h 192"/>
                <a:gd name="T36" fmla="*/ 252014793 w 192"/>
                <a:gd name="T37" fmla="*/ 1590866352 h 192"/>
                <a:gd name="T38" fmla="*/ 1360872927 w 192"/>
                <a:gd name="T39" fmla="*/ 1590866352 h 192"/>
                <a:gd name="T40" fmla="*/ 1461680583 w 192"/>
                <a:gd name="T41" fmla="*/ 1499724407 h 192"/>
                <a:gd name="T42" fmla="*/ 1461680583 w 192"/>
                <a:gd name="T43" fmla="*/ 687719706 h 192"/>
                <a:gd name="T44" fmla="*/ 159609466 w 192"/>
                <a:gd name="T45" fmla="*/ 687719706 h 192"/>
                <a:gd name="T46" fmla="*/ 151207137 w 192"/>
                <a:gd name="T47" fmla="*/ 687719706 h 192"/>
                <a:gd name="T48" fmla="*/ 1117260463 w 192"/>
                <a:gd name="T49" fmla="*/ 853434951 h 192"/>
                <a:gd name="T50" fmla="*/ 1192864031 w 192"/>
                <a:gd name="T51" fmla="*/ 778861652 h 192"/>
                <a:gd name="T52" fmla="*/ 1268467599 w 192"/>
                <a:gd name="T53" fmla="*/ 853434951 h 192"/>
                <a:gd name="T54" fmla="*/ 1268467599 w 192"/>
                <a:gd name="T55" fmla="*/ 1334009162 h 192"/>
                <a:gd name="T56" fmla="*/ 1192864031 w 192"/>
                <a:gd name="T57" fmla="*/ 1408579583 h 192"/>
                <a:gd name="T58" fmla="*/ 1117260463 w 192"/>
                <a:gd name="T59" fmla="*/ 1334009162 h 192"/>
                <a:gd name="T60" fmla="*/ 1117260463 w 192"/>
                <a:gd name="T61" fmla="*/ 853434951 h 192"/>
                <a:gd name="T62" fmla="*/ 730840292 w 192"/>
                <a:gd name="T63" fmla="*/ 853434951 h 192"/>
                <a:gd name="T64" fmla="*/ 806443860 w 192"/>
                <a:gd name="T65" fmla="*/ 778861652 h 192"/>
                <a:gd name="T66" fmla="*/ 882047428 w 192"/>
                <a:gd name="T67" fmla="*/ 853434951 h 192"/>
                <a:gd name="T68" fmla="*/ 882047428 w 192"/>
                <a:gd name="T69" fmla="*/ 1334009162 h 192"/>
                <a:gd name="T70" fmla="*/ 806443860 w 192"/>
                <a:gd name="T71" fmla="*/ 1408579583 h 192"/>
                <a:gd name="T72" fmla="*/ 730840292 w 192"/>
                <a:gd name="T73" fmla="*/ 1334009162 h 192"/>
                <a:gd name="T74" fmla="*/ 730840292 w 192"/>
                <a:gd name="T75" fmla="*/ 853434951 h 192"/>
                <a:gd name="T76" fmla="*/ 344420121 w 192"/>
                <a:gd name="T77" fmla="*/ 853434951 h 192"/>
                <a:gd name="T78" fmla="*/ 420023689 w 192"/>
                <a:gd name="T79" fmla="*/ 778861652 h 192"/>
                <a:gd name="T80" fmla="*/ 495627258 w 192"/>
                <a:gd name="T81" fmla="*/ 853434951 h 192"/>
                <a:gd name="T82" fmla="*/ 495627258 w 192"/>
                <a:gd name="T83" fmla="*/ 1334009162 h 192"/>
                <a:gd name="T84" fmla="*/ 420023689 w 192"/>
                <a:gd name="T85" fmla="*/ 1408579583 h 192"/>
                <a:gd name="T86" fmla="*/ 344420121 w 192"/>
                <a:gd name="T87" fmla="*/ 1334009162 h 192"/>
                <a:gd name="T88" fmla="*/ 344420121 w 192"/>
                <a:gd name="T89" fmla="*/ 853434951 h 19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92" h="192">
                  <a:moveTo>
                    <a:pt x="129" y="25"/>
                  </a:moveTo>
                  <a:cubicBezTo>
                    <a:pt x="129" y="11"/>
                    <a:pt x="129" y="11"/>
                    <a:pt x="129" y="11"/>
                  </a:cubicBezTo>
                  <a:cubicBezTo>
                    <a:pt x="129" y="5"/>
                    <a:pt x="124" y="0"/>
                    <a:pt x="118" y="0"/>
                  </a:cubicBezTo>
                  <a:cubicBezTo>
                    <a:pt x="74" y="0"/>
                    <a:pt x="74" y="0"/>
                    <a:pt x="74" y="0"/>
                  </a:cubicBezTo>
                  <a:cubicBezTo>
                    <a:pt x="68" y="0"/>
                    <a:pt x="62" y="5"/>
                    <a:pt x="62" y="11"/>
                  </a:cubicBezTo>
                  <a:cubicBezTo>
                    <a:pt x="62" y="25"/>
                    <a:pt x="62" y="25"/>
                    <a:pt x="62" y="25"/>
                  </a:cubicBezTo>
                  <a:cubicBezTo>
                    <a:pt x="0" y="25"/>
                    <a:pt x="0" y="25"/>
                    <a:pt x="0" y="25"/>
                  </a:cubicBezTo>
                  <a:cubicBezTo>
                    <a:pt x="0" y="69"/>
                    <a:pt x="0" y="69"/>
                    <a:pt x="0" y="69"/>
                  </a:cubicBezTo>
                  <a:cubicBezTo>
                    <a:pt x="192" y="69"/>
                    <a:pt x="192" y="69"/>
                    <a:pt x="192" y="69"/>
                  </a:cubicBezTo>
                  <a:cubicBezTo>
                    <a:pt x="192" y="25"/>
                    <a:pt x="192" y="25"/>
                    <a:pt x="192" y="25"/>
                  </a:cubicBezTo>
                  <a:lnTo>
                    <a:pt x="129" y="25"/>
                  </a:lnTo>
                  <a:close/>
                  <a:moveTo>
                    <a:pt x="113" y="25"/>
                  </a:moveTo>
                  <a:cubicBezTo>
                    <a:pt x="78" y="25"/>
                    <a:pt x="78" y="25"/>
                    <a:pt x="78" y="25"/>
                  </a:cubicBezTo>
                  <a:cubicBezTo>
                    <a:pt x="78" y="16"/>
                    <a:pt x="78" y="16"/>
                    <a:pt x="78" y="16"/>
                  </a:cubicBezTo>
                  <a:cubicBezTo>
                    <a:pt x="113" y="16"/>
                    <a:pt x="113" y="16"/>
                    <a:pt x="113" y="16"/>
                  </a:cubicBezTo>
                  <a:lnTo>
                    <a:pt x="113" y="25"/>
                  </a:lnTo>
                  <a:close/>
                  <a:moveTo>
                    <a:pt x="18" y="83"/>
                  </a:moveTo>
                  <a:cubicBezTo>
                    <a:pt x="18" y="181"/>
                    <a:pt x="18" y="181"/>
                    <a:pt x="18" y="181"/>
                  </a:cubicBezTo>
                  <a:cubicBezTo>
                    <a:pt x="18" y="187"/>
                    <a:pt x="23" y="192"/>
                    <a:pt x="30" y="192"/>
                  </a:cubicBezTo>
                  <a:cubicBezTo>
                    <a:pt x="162" y="192"/>
                    <a:pt x="162" y="192"/>
                    <a:pt x="162" y="192"/>
                  </a:cubicBezTo>
                  <a:cubicBezTo>
                    <a:pt x="169" y="192"/>
                    <a:pt x="174" y="187"/>
                    <a:pt x="174" y="181"/>
                  </a:cubicBezTo>
                  <a:cubicBezTo>
                    <a:pt x="174" y="83"/>
                    <a:pt x="174" y="83"/>
                    <a:pt x="174" y="83"/>
                  </a:cubicBezTo>
                  <a:cubicBezTo>
                    <a:pt x="19" y="83"/>
                    <a:pt x="19" y="83"/>
                    <a:pt x="19" y="83"/>
                  </a:cubicBezTo>
                  <a:cubicBezTo>
                    <a:pt x="19" y="83"/>
                    <a:pt x="18" y="83"/>
                    <a:pt x="18" y="83"/>
                  </a:cubicBezTo>
                  <a:close/>
                  <a:moveTo>
                    <a:pt x="133" y="103"/>
                  </a:moveTo>
                  <a:cubicBezTo>
                    <a:pt x="133" y="98"/>
                    <a:pt x="137" y="94"/>
                    <a:pt x="142" y="94"/>
                  </a:cubicBezTo>
                  <a:cubicBezTo>
                    <a:pt x="147" y="94"/>
                    <a:pt x="151" y="98"/>
                    <a:pt x="151" y="103"/>
                  </a:cubicBezTo>
                  <a:cubicBezTo>
                    <a:pt x="151" y="161"/>
                    <a:pt x="151" y="161"/>
                    <a:pt x="151" y="161"/>
                  </a:cubicBezTo>
                  <a:cubicBezTo>
                    <a:pt x="151" y="166"/>
                    <a:pt x="147" y="170"/>
                    <a:pt x="142" y="170"/>
                  </a:cubicBezTo>
                  <a:cubicBezTo>
                    <a:pt x="137" y="170"/>
                    <a:pt x="133" y="166"/>
                    <a:pt x="133" y="161"/>
                  </a:cubicBezTo>
                  <a:lnTo>
                    <a:pt x="133" y="103"/>
                  </a:lnTo>
                  <a:close/>
                  <a:moveTo>
                    <a:pt x="87" y="103"/>
                  </a:moveTo>
                  <a:cubicBezTo>
                    <a:pt x="87" y="98"/>
                    <a:pt x="91" y="94"/>
                    <a:pt x="96" y="94"/>
                  </a:cubicBezTo>
                  <a:cubicBezTo>
                    <a:pt x="101" y="94"/>
                    <a:pt x="105" y="98"/>
                    <a:pt x="105" y="103"/>
                  </a:cubicBezTo>
                  <a:cubicBezTo>
                    <a:pt x="105" y="161"/>
                    <a:pt x="105" y="161"/>
                    <a:pt x="105" y="161"/>
                  </a:cubicBezTo>
                  <a:cubicBezTo>
                    <a:pt x="105" y="166"/>
                    <a:pt x="101" y="170"/>
                    <a:pt x="96" y="170"/>
                  </a:cubicBezTo>
                  <a:cubicBezTo>
                    <a:pt x="91" y="170"/>
                    <a:pt x="87" y="166"/>
                    <a:pt x="87" y="161"/>
                  </a:cubicBezTo>
                  <a:lnTo>
                    <a:pt x="87" y="103"/>
                  </a:lnTo>
                  <a:close/>
                  <a:moveTo>
                    <a:pt x="41" y="103"/>
                  </a:moveTo>
                  <a:cubicBezTo>
                    <a:pt x="41" y="98"/>
                    <a:pt x="45" y="94"/>
                    <a:pt x="50" y="94"/>
                  </a:cubicBezTo>
                  <a:cubicBezTo>
                    <a:pt x="55" y="94"/>
                    <a:pt x="59" y="98"/>
                    <a:pt x="59" y="103"/>
                  </a:cubicBezTo>
                  <a:cubicBezTo>
                    <a:pt x="59" y="161"/>
                    <a:pt x="59" y="161"/>
                    <a:pt x="59" y="161"/>
                  </a:cubicBezTo>
                  <a:cubicBezTo>
                    <a:pt x="59" y="166"/>
                    <a:pt x="55" y="170"/>
                    <a:pt x="50" y="170"/>
                  </a:cubicBezTo>
                  <a:cubicBezTo>
                    <a:pt x="45" y="170"/>
                    <a:pt x="41" y="166"/>
                    <a:pt x="41" y="161"/>
                  </a:cubicBezTo>
                  <a:lnTo>
                    <a:pt x="41" y="10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grpSp>
      <p:grpSp>
        <p:nvGrpSpPr>
          <p:cNvPr id="32" name="Group 40"/>
          <p:cNvGrpSpPr>
            <a:grpSpLocks/>
          </p:cNvGrpSpPr>
          <p:nvPr/>
        </p:nvGrpSpPr>
        <p:grpSpPr bwMode="auto">
          <a:xfrm>
            <a:off x="701675" y="2306637"/>
            <a:ext cx="2346326" cy="3580514"/>
            <a:chOff x="701626" y="2307104"/>
            <a:chExt cx="2346375" cy="3580388"/>
          </a:xfrm>
        </p:grpSpPr>
        <p:sp>
          <p:nvSpPr>
            <p:cNvPr id="33" name="Arrow: Pentagon 15"/>
            <p:cNvSpPr/>
            <p:nvPr/>
          </p:nvSpPr>
          <p:spPr>
            <a:xfrm rot="5400000">
              <a:off x="1247773" y="1760958"/>
              <a:ext cx="1254081" cy="2346374"/>
            </a:xfrm>
            <a:prstGeom prst="homePlat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34" name="Isosceles Triangle 16"/>
            <p:cNvSpPr/>
            <p:nvPr/>
          </p:nvSpPr>
          <p:spPr>
            <a:xfrm rot="10800000">
              <a:off x="974682" y="3940584"/>
              <a:ext cx="1832013" cy="265104"/>
            </a:xfrm>
            <a:prstGeom prst="triangle">
              <a:avLst/>
            </a:pr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latin typeface="+mn-lt"/>
                <a:cs typeface="+mn-ea"/>
                <a:sym typeface="+mn-lt"/>
              </a:endParaRPr>
            </a:p>
          </p:txBody>
        </p:sp>
        <p:sp>
          <p:nvSpPr>
            <p:cNvPr id="35" name="TextBox 17"/>
            <p:cNvSpPr txBox="1"/>
            <p:nvPr/>
          </p:nvSpPr>
          <p:spPr>
            <a:xfrm>
              <a:off x="701626" y="4954962"/>
              <a:ext cx="2346374" cy="932530"/>
            </a:xfrm>
            <a:prstGeom prst="rect">
              <a:avLst/>
            </a:prstGeom>
            <a:noFill/>
          </p:spPr>
          <p:txBody>
            <a:bodyPr>
              <a:spAutoFit/>
            </a:bodyPr>
            <a:lstStyle/>
            <a:p>
              <a:pPr algn="ct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36" name="TextBox 18"/>
            <p:cNvSpPr txBox="1"/>
            <p:nvPr/>
          </p:nvSpPr>
          <p:spPr>
            <a:xfrm>
              <a:off x="701626" y="4586675"/>
              <a:ext cx="2346374" cy="369319"/>
            </a:xfrm>
            <a:prstGeom prst="rect">
              <a:avLst/>
            </a:prstGeom>
            <a:noFill/>
          </p:spPr>
          <p:txBody>
            <a:bodyPr>
              <a:spAutoFit/>
            </a:bodyPr>
            <a:lstStyle/>
            <a:p>
              <a:pPr algn="ctr" fontAlgn="auto">
                <a:spcBef>
                  <a:spcPts val="0"/>
                </a:spcBef>
                <a:spcAft>
                  <a:spcPts val="0"/>
                </a:spcAft>
                <a:defRPr/>
              </a:pPr>
              <a:r>
                <a:rPr lang="zh-CN" altLang="en-US" spc="100" dirty="0" smtClean="0">
                  <a:solidFill>
                    <a:srgbClr val="0D4960"/>
                  </a:solidFill>
                  <a:latin typeface="迷你简菱心" panose="02010609000101010101" pitchFamily="49" charset="-122"/>
                  <a:ea typeface="迷你简菱心" panose="02010609000101010101" pitchFamily="49" charset="-122"/>
                  <a:sym typeface="+mn-lt"/>
                </a:rPr>
                <a:t>团队精神</a:t>
              </a:r>
              <a:endParaRPr lang="en-US" spc="100" dirty="0">
                <a:solidFill>
                  <a:srgbClr val="0D4960"/>
                </a:solidFill>
                <a:latin typeface="迷你简菱心" panose="02010609000101010101" pitchFamily="49" charset="-122"/>
                <a:ea typeface="迷你简菱心" panose="02010609000101010101" pitchFamily="49" charset="-122"/>
                <a:sym typeface="+mn-lt"/>
              </a:endParaRPr>
            </a:p>
          </p:txBody>
        </p:sp>
        <p:sp>
          <p:nvSpPr>
            <p:cNvPr id="37" name="Freeform 23"/>
            <p:cNvSpPr>
              <a:spLocks noEditPoints="1"/>
            </p:cNvSpPr>
            <p:nvPr/>
          </p:nvSpPr>
          <p:spPr bwMode="auto">
            <a:xfrm>
              <a:off x="1554129" y="2559555"/>
              <a:ext cx="641368" cy="671496"/>
            </a:xfrm>
            <a:custGeom>
              <a:avLst/>
              <a:gdLst>
                <a:gd name="T0" fmla="*/ 985121614 w 196"/>
                <a:gd name="T1" fmla="*/ 1200690263 h 206"/>
                <a:gd name="T2" fmla="*/ 107079005 w 196"/>
                <a:gd name="T3" fmla="*/ 499400702 h 206"/>
                <a:gd name="T4" fmla="*/ 781673795 w 196"/>
                <a:gd name="T5" fmla="*/ 499400702 h 206"/>
                <a:gd name="T6" fmla="*/ 1006538724 w 196"/>
                <a:gd name="T7" fmla="*/ 722539475 h 206"/>
                <a:gd name="T8" fmla="*/ 1006538724 w 196"/>
                <a:gd name="T9" fmla="*/ 1147560586 h 206"/>
                <a:gd name="T10" fmla="*/ 995831805 w 196"/>
                <a:gd name="T11" fmla="*/ 1200690263 h 206"/>
                <a:gd name="T12" fmla="*/ 985121614 w 196"/>
                <a:gd name="T13" fmla="*/ 1200690263 h 206"/>
                <a:gd name="T14" fmla="*/ 2098739344 w 196"/>
                <a:gd name="T15" fmla="*/ 616283382 h 206"/>
                <a:gd name="T16" fmla="*/ 1905998443 w 196"/>
                <a:gd name="T17" fmla="*/ 669409799 h 206"/>
                <a:gd name="T18" fmla="*/ 1895291524 w 196"/>
                <a:gd name="T19" fmla="*/ 754415977 h 206"/>
                <a:gd name="T20" fmla="*/ 0 w 196"/>
                <a:gd name="T21" fmla="*/ 1391949274 h 206"/>
                <a:gd name="T22" fmla="*/ 471146969 w 196"/>
                <a:gd name="T23" fmla="*/ 1190063676 h 206"/>
                <a:gd name="T24" fmla="*/ 985121614 w 196"/>
                <a:gd name="T25" fmla="*/ 1328196270 h 206"/>
                <a:gd name="T26" fmla="*/ 995831805 w 196"/>
                <a:gd name="T27" fmla="*/ 1328196270 h 206"/>
                <a:gd name="T28" fmla="*/ 1092200620 w 196"/>
                <a:gd name="T29" fmla="*/ 1328196270 h 206"/>
                <a:gd name="T30" fmla="*/ 1124324649 w 196"/>
                <a:gd name="T31" fmla="*/ 1232566765 h 206"/>
                <a:gd name="T32" fmla="*/ 1135031567 w 196"/>
                <a:gd name="T33" fmla="*/ 1147560586 h 206"/>
                <a:gd name="T34" fmla="*/ 1135031567 w 196"/>
                <a:gd name="T35" fmla="*/ 722539475 h 206"/>
                <a:gd name="T36" fmla="*/ 781673795 w 196"/>
                <a:gd name="T37" fmla="*/ 371894695 h 206"/>
                <a:gd name="T38" fmla="*/ 728132656 w 196"/>
                <a:gd name="T39" fmla="*/ 371894695 h 206"/>
                <a:gd name="T40" fmla="*/ 1295651712 w 196"/>
                <a:gd name="T41" fmla="*/ 0 h 206"/>
                <a:gd name="T42" fmla="*/ 1852457304 w 196"/>
                <a:gd name="T43" fmla="*/ 350644780 h 206"/>
                <a:gd name="T44" fmla="*/ 2045201477 w 196"/>
                <a:gd name="T45" fmla="*/ 350644780 h 206"/>
                <a:gd name="T46" fmla="*/ 1948829391 w 196"/>
                <a:gd name="T47" fmla="*/ 499400702 h 206"/>
                <a:gd name="T48" fmla="*/ 2098739344 w 196"/>
                <a:gd name="T49" fmla="*/ 616283382 h 206"/>
                <a:gd name="T50" fmla="*/ 1723964461 w 196"/>
                <a:gd name="T51" fmla="*/ 488777375 h 206"/>
                <a:gd name="T52" fmla="*/ 1499099531 w 196"/>
                <a:gd name="T53" fmla="*/ 255015275 h 206"/>
                <a:gd name="T54" fmla="*/ 1263527683 w 196"/>
                <a:gd name="T55" fmla="*/ 488777375 h 206"/>
                <a:gd name="T56" fmla="*/ 1499099531 w 196"/>
                <a:gd name="T57" fmla="*/ 711912888 h 206"/>
                <a:gd name="T58" fmla="*/ 1723964461 w 196"/>
                <a:gd name="T59" fmla="*/ 488777375 h 206"/>
                <a:gd name="T60" fmla="*/ 1499099531 w 196"/>
                <a:gd name="T61" fmla="*/ 393147869 h 206"/>
                <a:gd name="T62" fmla="*/ 1402727445 w 196"/>
                <a:gd name="T63" fmla="*/ 488777375 h 206"/>
                <a:gd name="T64" fmla="*/ 1499099531 w 196"/>
                <a:gd name="T65" fmla="*/ 584406880 h 206"/>
                <a:gd name="T66" fmla="*/ 1595471618 w 196"/>
                <a:gd name="T67" fmla="*/ 488777375 h 206"/>
                <a:gd name="T68" fmla="*/ 1499099531 w 196"/>
                <a:gd name="T69" fmla="*/ 393147869 h 20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96" h="206">
                  <a:moveTo>
                    <a:pt x="92" y="113"/>
                  </a:moveTo>
                  <a:cubicBezTo>
                    <a:pt x="52" y="113"/>
                    <a:pt x="18" y="85"/>
                    <a:pt x="10" y="47"/>
                  </a:cubicBezTo>
                  <a:cubicBezTo>
                    <a:pt x="73" y="47"/>
                    <a:pt x="73" y="47"/>
                    <a:pt x="73" y="47"/>
                  </a:cubicBezTo>
                  <a:cubicBezTo>
                    <a:pt x="84" y="47"/>
                    <a:pt x="94" y="56"/>
                    <a:pt x="94" y="68"/>
                  </a:cubicBezTo>
                  <a:cubicBezTo>
                    <a:pt x="94" y="108"/>
                    <a:pt x="94" y="108"/>
                    <a:pt x="94" y="108"/>
                  </a:cubicBezTo>
                  <a:cubicBezTo>
                    <a:pt x="94" y="110"/>
                    <a:pt x="93" y="111"/>
                    <a:pt x="93" y="113"/>
                  </a:cubicBezTo>
                  <a:cubicBezTo>
                    <a:pt x="93" y="113"/>
                    <a:pt x="92" y="113"/>
                    <a:pt x="92" y="113"/>
                  </a:cubicBezTo>
                  <a:close/>
                  <a:moveTo>
                    <a:pt x="196" y="58"/>
                  </a:moveTo>
                  <a:cubicBezTo>
                    <a:pt x="178" y="63"/>
                    <a:pt x="178" y="63"/>
                    <a:pt x="178" y="63"/>
                  </a:cubicBezTo>
                  <a:cubicBezTo>
                    <a:pt x="178" y="66"/>
                    <a:pt x="178" y="69"/>
                    <a:pt x="177" y="71"/>
                  </a:cubicBezTo>
                  <a:cubicBezTo>
                    <a:pt x="149" y="206"/>
                    <a:pt x="0" y="131"/>
                    <a:pt x="0" y="131"/>
                  </a:cubicBezTo>
                  <a:cubicBezTo>
                    <a:pt x="21" y="130"/>
                    <a:pt x="35" y="122"/>
                    <a:pt x="44" y="112"/>
                  </a:cubicBezTo>
                  <a:cubicBezTo>
                    <a:pt x="58" y="121"/>
                    <a:pt x="75" y="125"/>
                    <a:pt x="92" y="125"/>
                  </a:cubicBezTo>
                  <a:cubicBezTo>
                    <a:pt x="92" y="125"/>
                    <a:pt x="93" y="125"/>
                    <a:pt x="93" y="125"/>
                  </a:cubicBezTo>
                  <a:cubicBezTo>
                    <a:pt x="102" y="125"/>
                    <a:pt x="102" y="125"/>
                    <a:pt x="102" y="125"/>
                  </a:cubicBezTo>
                  <a:cubicBezTo>
                    <a:pt x="105" y="116"/>
                    <a:pt x="105" y="116"/>
                    <a:pt x="105" y="116"/>
                  </a:cubicBezTo>
                  <a:cubicBezTo>
                    <a:pt x="105" y="114"/>
                    <a:pt x="106" y="111"/>
                    <a:pt x="106" y="108"/>
                  </a:cubicBezTo>
                  <a:cubicBezTo>
                    <a:pt x="106" y="68"/>
                    <a:pt x="106" y="68"/>
                    <a:pt x="106" y="68"/>
                  </a:cubicBezTo>
                  <a:cubicBezTo>
                    <a:pt x="106" y="50"/>
                    <a:pt x="91" y="35"/>
                    <a:pt x="73" y="35"/>
                  </a:cubicBezTo>
                  <a:cubicBezTo>
                    <a:pt x="68" y="35"/>
                    <a:pt x="68" y="35"/>
                    <a:pt x="68" y="35"/>
                  </a:cubicBezTo>
                  <a:cubicBezTo>
                    <a:pt x="77" y="14"/>
                    <a:pt x="97" y="0"/>
                    <a:pt x="121" y="0"/>
                  </a:cubicBezTo>
                  <a:cubicBezTo>
                    <a:pt x="144" y="0"/>
                    <a:pt x="164" y="14"/>
                    <a:pt x="173" y="33"/>
                  </a:cubicBezTo>
                  <a:cubicBezTo>
                    <a:pt x="191" y="33"/>
                    <a:pt x="191" y="33"/>
                    <a:pt x="191" y="33"/>
                  </a:cubicBezTo>
                  <a:cubicBezTo>
                    <a:pt x="182" y="47"/>
                    <a:pt x="182" y="47"/>
                    <a:pt x="182" y="47"/>
                  </a:cubicBezTo>
                  <a:lnTo>
                    <a:pt x="196" y="58"/>
                  </a:lnTo>
                  <a:close/>
                  <a:moveTo>
                    <a:pt x="161" y="46"/>
                  </a:moveTo>
                  <a:cubicBezTo>
                    <a:pt x="161" y="34"/>
                    <a:pt x="152" y="24"/>
                    <a:pt x="140" y="24"/>
                  </a:cubicBezTo>
                  <a:cubicBezTo>
                    <a:pt x="128" y="24"/>
                    <a:pt x="118" y="34"/>
                    <a:pt x="118" y="46"/>
                  </a:cubicBezTo>
                  <a:cubicBezTo>
                    <a:pt x="118" y="58"/>
                    <a:pt x="128" y="67"/>
                    <a:pt x="140" y="67"/>
                  </a:cubicBezTo>
                  <a:cubicBezTo>
                    <a:pt x="152" y="67"/>
                    <a:pt x="161" y="58"/>
                    <a:pt x="161" y="46"/>
                  </a:cubicBezTo>
                  <a:close/>
                  <a:moveTo>
                    <a:pt x="140" y="37"/>
                  </a:moveTo>
                  <a:cubicBezTo>
                    <a:pt x="135" y="37"/>
                    <a:pt x="131" y="41"/>
                    <a:pt x="131" y="46"/>
                  </a:cubicBezTo>
                  <a:cubicBezTo>
                    <a:pt x="131" y="50"/>
                    <a:pt x="135" y="55"/>
                    <a:pt x="140" y="55"/>
                  </a:cubicBezTo>
                  <a:cubicBezTo>
                    <a:pt x="145" y="55"/>
                    <a:pt x="149" y="50"/>
                    <a:pt x="149" y="46"/>
                  </a:cubicBezTo>
                  <a:cubicBezTo>
                    <a:pt x="149" y="41"/>
                    <a:pt x="145" y="37"/>
                    <a:pt x="140" y="3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cs typeface="+mn-ea"/>
                <a:sym typeface="+mn-lt"/>
              </a:endParaRPr>
            </a:p>
          </p:txBody>
        </p:sp>
      </p:grpSp>
    </p:spTree>
    <p:extLst>
      <p:ext uri="{BB962C8B-B14F-4D97-AF65-F5344CB8AC3E}">
        <p14:creationId xmlns:p14="http://schemas.microsoft.com/office/powerpoint/2010/main" val="8944968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 presetClass="entr" presetSubtype="2" fill="hold" nodeType="afterEffect">
                                  <p:stCondLst>
                                    <p:cond delay="0"/>
                                  </p:stCondLst>
                                  <p:childTnLst>
                                    <p:set>
                                      <p:cBhvr>
                                        <p:cTn id="20" dur="1" fill="hold">
                                          <p:stCondLst>
                                            <p:cond delay="0"/>
                                          </p:stCondLst>
                                        </p:cTn>
                                        <p:tgtEl>
                                          <p:spTgt spid="32"/>
                                        </p:tgtEl>
                                        <p:attrNameLst>
                                          <p:attrName>style.visibility</p:attrName>
                                        </p:attrNameLst>
                                      </p:cBhvr>
                                      <p:to>
                                        <p:strVal val="visible"/>
                                      </p:to>
                                    </p:set>
                                    <p:anim calcmode="lin" valueType="num">
                                      <p:cBhvr additive="base">
                                        <p:cTn id="21" dur="500" fill="hold"/>
                                        <p:tgtEl>
                                          <p:spTgt spid="32"/>
                                        </p:tgtEl>
                                        <p:attrNameLst>
                                          <p:attrName>ppt_x</p:attrName>
                                        </p:attrNameLst>
                                      </p:cBhvr>
                                      <p:tavLst>
                                        <p:tav tm="0">
                                          <p:val>
                                            <p:strVal val="1+#ppt_w/2"/>
                                          </p:val>
                                        </p:tav>
                                        <p:tav tm="100000">
                                          <p:val>
                                            <p:strVal val="#ppt_x"/>
                                          </p:val>
                                        </p:tav>
                                      </p:tavLst>
                                    </p:anim>
                                    <p:anim calcmode="lin" valueType="num">
                                      <p:cBhvr additive="base">
                                        <p:cTn id="22" dur="500" fill="hold"/>
                                        <p:tgtEl>
                                          <p:spTgt spid="32"/>
                                        </p:tgtEl>
                                        <p:attrNameLst>
                                          <p:attrName>ppt_y</p:attrName>
                                        </p:attrNameLst>
                                      </p:cBhvr>
                                      <p:tavLst>
                                        <p:tav tm="0">
                                          <p:val>
                                            <p:strVal val="#ppt_y"/>
                                          </p:val>
                                        </p:tav>
                                        <p:tav tm="100000">
                                          <p:val>
                                            <p:strVal val="#ppt_y"/>
                                          </p:val>
                                        </p:tav>
                                      </p:tavLst>
                                    </p:anim>
                                  </p:childTnLst>
                                </p:cTn>
                              </p:par>
                            </p:childTnLst>
                          </p:cTn>
                        </p:par>
                        <p:par>
                          <p:cTn id="23" fill="hold">
                            <p:stCondLst>
                              <p:cond delay="2250"/>
                            </p:stCondLst>
                            <p:childTnLst>
                              <p:par>
                                <p:cTn id="24" presetID="2" presetClass="entr" presetSubtype="2"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additive="base">
                                        <p:cTn id="26" dur="500" fill="hold"/>
                                        <p:tgtEl>
                                          <p:spTgt spid="20"/>
                                        </p:tgtEl>
                                        <p:attrNameLst>
                                          <p:attrName>ppt_x</p:attrName>
                                        </p:attrNameLst>
                                      </p:cBhvr>
                                      <p:tavLst>
                                        <p:tav tm="0">
                                          <p:val>
                                            <p:strVal val="1+#ppt_w/2"/>
                                          </p:val>
                                        </p:tav>
                                        <p:tav tm="100000">
                                          <p:val>
                                            <p:strVal val="#ppt_x"/>
                                          </p:val>
                                        </p:tav>
                                      </p:tavLst>
                                    </p:anim>
                                    <p:anim calcmode="lin" valueType="num">
                                      <p:cBhvr additive="base">
                                        <p:cTn id="27" dur="500" fill="hold"/>
                                        <p:tgtEl>
                                          <p:spTgt spid="20"/>
                                        </p:tgtEl>
                                        <p:attrNameLst>
                                          <p:attrName>ppt_y</p:attrName>
                                        </p:attrNameLst>
                                      </p:cBhvr>
                                      <p:tavLst>
                                        <p:tav tm="0">
                                          <p:val>
                                            <p:strVal val="#ppt_y"/>
                                          </p:val>
                                        </p:tav>
                                        <p:tav tm="100000">
                                          <p:val>
                                            <p:strVal val="#ppt_y"/>
                                          </p:val>
                                        </p:tav>
                                      </p:tavLst>
                                    </p:anim>
                                  </p:childTnLst>
                                </p:cTn>
                              </p:par>
                            </p:childTnLst>
                          </p:cTn>
                        </p:par>
                        <p:par>
                          <p:cTn id="28" fill="hold">
                            <p:stCondLst>
                              <p:cond delay="2750"/>
                            </p:stCondLst>
                            <p:childTnLst>
                              <p:par>
                                <p:cTn id="29" presetID="2" presetClass="entr" presetSubtype="2"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1+#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childTnLst>
                          </p:cTn>
                        </p:par>
                        <p:par>
                          <p:cTn id="33" fill="hold">
                            <p:stCondLst>
                              <p:cond delay="3250"/>
                            </p:stCondLst>
                            <p:childTnLst>
                              <p:par>
                                <p:cTn id="34" presetID="2" presetClass="entr" presetSubtype="2" fill="hold" nodeType="afterEffect">
                                  <p:stCondLst>
                                    <p:cond delay="0"/>
                                  </p:stCondLst>
                                  <p:childTnLst>
                                    <p:set>
                                      <p:cBhvr>
                                        <p:cTn id="35" dur="1" fill="hold">
                                          <p:stCondLst>
                                            <p:cond delay="0"/>
                                          </p:stCondLst>
                                        </p:cTn>
                                        <p:tgtEl>
                                          <p:spTgt spid="26"/>
                                        </p:tgtEl>
                                        <p:attrNameLst>
                                          <p:attrName>style.visibility</p:attrName>
                                        </p:attrNameLst>
                                      </p:cBhvr>
                                      <p:to>
                                        <p:strVal val="visible"/>
                                      </p:to>
                                    </p:set>
                                    <p:anim calcmode="lin" valueType="num">
                                      <p:cBhvr additive="base">
                                        <p:cTn id="36" dur="500" fill="hold"/>
                                        <p:tgtEl>
                                          <p:spTgt spid="26"/>
                                        </p:tgtEl>
                                        <p:attrNameLst>
                                          <p:attrName>ppt_x</p:attrName>
                                        </p:attrNameLst>
                                      </p:cBhvr>
                                      <p:tavLst>
                                        <p:tav tm="0">
                                          <p:val>
                                            <p:strVal val="1+#ppt_w/2"/>
                                          </p:val>
                                        </p:tav>
                                        <p:tav tm="100000">
                                          <p:val>
                                            <p:strVal val="#ppt_x"/>
                                          </p:val>
                                        </p:tav>
                                      </p:tavLst>
                                    </p:anim>
                                    <p:anim calcmode="lin" valueType="num">
                                      <p:cBhvr additive="base">
                                        <p:cTn id="37"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1"/>
          <p:cNvGrpSpPr/>
          <p:nvPr/>
        </p:nvGrpSpPr>
        <p:grpSpPr>
          <a:xfrm>
            <a:off x="583060" y="342545"/>
            <a:ext cx="637243" cy="227778"/>
            <a:chOff x="264939" y="188640"/>
            <a:chExt cx="604358" cy="216024"/>
          </a:xfrm>
          <a:solidFill>
            <a:srgbClr val="0D4960"/>
          </a:solidFill>
        </p:grpSpPr>
        <p:sp>
          <p:nvSpPr>
            <p:cNvPr id="13" name="燕尾形 12"/>
            <p:cNvSpPr/>
            <p:nvPr/>
          </p:nvSpPr>
          <p:spPr>
            <a:xfrm>
              <a:off x="264939"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4" name="燕尾形 13"/>
            <p:cNvSpPr/>
            <p:nvPr/>
          </p:nvSpPr>
          <p:spPr>
            <a:xfrm>
              <a:off x="454914"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sp>
          <p:nvSpPr>
            <p:cNvPr id="15" name="燕尾形 14"/>
            <p:cNvSpPr/>
            <p:nvPr/>
          </p:nvSpPr>
          <p:spPr>
            <a:xfrm>
              <a:off x="653273" y="188640"/>
              <a:ext cx="216024" cy="216024"/>
            </a:xfrm>
            <a:prstGeom prst="chevron">
              <a:avLst/>
            </a:prstGeom>
            <a:grpFill/>
            <a:ln>
              <a:noFill/>
            </a:ln>
            <a:effectLst>
              <a:outerShdw blurRad="63500" algn="ctr" rotWithShape="0">
                <a:prstClr val="black">
                  <a:alpha val="40000"/>
                </a:prstClr>
              </a:outerShdw>
            </a:effectLst>
          </p:spPr>
          <p:txBody>
            <a:bodyPr lIns="0" tIns="0" rIns="0" bIns="0" anchor="ctr"/>
            <a:lstStyle/>
            <a:p>
              <a:endParaRPr lang="zh-CN" altLang="en-US" sz="900">
                <a:solidFill>
                  <a:srgbClr val="0070C0"/>
                </a:solidFill>
                <a:cs typeface="+mn-ea"/>
              </a:endParaRPr>
            </a:p>
          </p:txBody>
        </p:sp>
      </p:grpSp>
      <p:sp>
        <p:nvSpPr>
          <p:cNvPr id="16" name="2"/>
          <p:cNvSpPr txBox="1"/>
          <p:nvPr/>
        </p:nvSpPr>
        <p:spPr>
          <a:xfrm>
            <a:off x="1418247" y="211364"/>
            <a:ext cx="5306644" cy="503905"/>
          </a:xfrm>
          <a:prstGeom prst="rect">
            <a:avLst/>
          </a:prstGeom>
          <a:noFill/>
        </p:spPr>
        <p:txBody>
          <a:bodyPr wrap="square" lIns="72312" tIns="36156" rIns="72312" bIns="36156" rtlCol="0">
            <a:spAutoFit/>
          </a:bodyPr>
          <a:lstStyle/>
          <a:p>
            <a:pPr marL="0" lvl="1"/>
            <a:r>
              <a:rPr lang="zh-CN" altLang="en-US" sz="2800" spc="300" dirty="0">
                <a:solidFill>
                  <a:srgbClr val="0D4960"/>
                </a:solidFill>
                <a:latin typeface="方正尚酷简体" panose="03000509000000000000" pitchFamily="65" charset="-122"/>
                <a:ea typeface="方正尚酷简体" panose="03000509000000000000" pitchFamily="65" charset="-122"/>
              </a:rPr>
              <a:t>一、公司与团队</a:t>
            </a:r>
          </a:p>
        </p:txBody>
      </p:sp>
      <p:cxnSp>
        <p:nvCxnSpPr>
          <p:cNvPr id="17" name="3"/>
          <p:cNvCxnSpPr/>
          <p:nvPr/>
        </p:nvCxnSpPr>
        <p:spPr>
          <a:xfrm>
            <a:off x="1418247" y="761569"/>
            <a:ext cx="1017410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Freeform 6"/>
          <p:cNvSpPr>
            <a:spLocks/>
          </p:cNvSpPr>
          <p:nvPr/>
        </p:nvSpPr>
        <p:spPr bwMode="auto">
          <a:xfrm>
            <a:off x="-336715" y="5563659"/>
            <a:ext cx="4847496" cy="1513747"/>
          </a:xfrm>
          <a:custGeom>
            <a:avLst/>
            <a:gdLst>
              <a:gd name="T0" fmla="*/ 1972 w 1972"/>
              <a:gd name="T1" fmla="*/ 611 h 611"/>
              <a:gd name="T2" fmla="*/ 0 w 1972"/>
              <a:gd name="T3" fmla="*/ 611 h 611"/>
              <a:gd name="T4" fmla="*/ 985 w 1972"/>
              <a:gd name="T5" fmla="*/ 0 h 611"/>
              <a:gd name="T6" fmla="*/ 1972 w 1972"/>
              <a:gd name="T7" fmla="*/ 611 h 611"/>
            </a:gdLst>
            <a:ahLst/>
            <a:cxnLst>
              <a:cxn ang="0">
                <a:pos x="T0" y="T1"/>
              </a:cxn>
              <a:cxn ang="0">
                <a:pos x="T2" y="T3"/>
              </a:cxn>
              <a:cxn ang="0">
                <a:pos x="T4" y="T5"/>
              </a:cxn>
              <a:cxn ang="0">
                <a:pos x="T6" y="T7"/>
              </a:cxn>
            </a:cxnLst>
            <a:rect l="0" t="0" r="r" b="b"/>
            <a:pathLst>
              <a:path w="1972" h="611">
                <a:moveTo>
                  <a:pt x="1972" y="611"/>
                </a:moveTo>
                <a:lnTo>
                  <a:pt x="0" y="611"/>
                </a:lnTo>
                <a:lnTo>
                  <a:pt x="985" y="0"/>
                </a:lnTo>
                <a:lnTo>
                  <a:pt x="1972" y="611"/>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lt1"/>
              </a:solidFill>
              <a:latin typeface="Century Gothic" panose="020B0502020202020204" pitchFamily="34" charset="0"/>
            </a:endParaRPr>
          </a:p>
        </p:txBody>
      </p:sp>
      <p:sp>
        <p:nvSpPr>
          <p:cNvPr id="9" name="Freeform 7"/>
          <p:cNvSpPr>
            <a:spLocks/>
          </p:cNvSpPr>
          <p:nvPr/>
        </p:nvSpPr>
        <p:spPr bwMode="auto">
          <a:xfrm>
            <a:off x="2233011" y="5938695"/>
            <a:ext cx="3657747" cy="1139645"/>
          </a:xfrm>
          <a:custGeom>
            <a:avLst/>
            <a:gdLst>
              <a:gd name="T0" fmla="*/ 1488 w 1488"/>
              <a:gd name="T1" fmla="*/ 460 h 460"/>
              <a:gd name="T2" fmla="*/ 0 w 1488"/>
              <a:gd name="T3" fmla="*/ 460 h 460"/>
              <a:gd name="T4" fmla="*/ 745 w 1488"/>
              <a:gd name="T5" fmla="*/ 0 h 460"/>
              <a:gd name="T6" fmla="*/ 1488 w 1488"/>
              <a:gd name="T7" fmla="*/ 460 h 460"/>
            </a:gdLst>
            <a:ahLst/>
            <a:cxnLst>
              <a:cxn ang="0">
                <a:pos x="T0" y="T1"/>
              </a:cxn>
              <a:cxn ang="0">
                <a:pos x="T2" y="T3"/>
              </a:cxn>
              <a:cxn ang="0">
                <a:pos x="T4" y="T5"/>
              </a:cxn>
              <a:cxn ang="0">
                <a:pos x="T6" y="T7"/>
              </a:cxn>
            </a:cxnLst>
            <a:rect l="0" t="0" r="r" b="b"/>
            <a:pathLst>
              <a:path w="1488" h="460">
                <a:moveTo>
                  <a:pt x="1488" y="460"/>
                </a:moveTo>
                <a:lnTo>
                  <a:pt x="0" y="460"/>
                </a:lnTo>
                <a:lnTo>
                  <a:pt x="745" y="0"/>
                </a:lnTo>
                <a:lnTo>
                  <a:pt x="1488" y="460"/>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lt1"/>
              </a:solidFill>
              <a:latin typeface="Century Gothic" panose="020B0502020202020204" pitchFamily="34" charset="0"/>
            </a:endParaRPr>
          </a:p>
        </p:txBody>
      </p:sp>
      <p:sp>
        <p:nvSpPr>
          <p:cNvPr id="10" name="Freeform 8"/>
          <p:cNvSpPr>
            <a:spLocks/>
          </p:cNvSpPr>
          <p:nvPr/>
        </p:nvSpPr>
        <p:spPr bwMode="auto">
          <a:xfrm>
            <a:off x="3672252" y="5563659"/>
            <a:ext cx="4847496" cy="1513747"/>
          </a:xfrm>
          <a:custGeom>
            <a:avLst/>
            <a:gdLst>
              <a:gd name="T0" fmla="*/ 1972 w 1972"/>
              <a:gd name="T1" fmla="*/ 611 h 611"/>
              <a:gd name="T2" fmla="*/ 0 w 1972"/>
              <a:gd name="T3" fmla="*/ 611 h 611"/>
              <a:gd name="T4" fmla="*/ 985 w 1972"/>
              <a:gd name="T5" fmla="*/ 0 h 611"/>
              <a:gd name="T6" fmla="*/ 1972 w 1972"/>
              <a:gd name="T7" fmla="*/ 611 h 611"/>
            </a:gdLst>
            <a:ahLst/>
            <a:cxnLst>
              <a:cxn ang="0">
                <a:pos x="T0" y="T1"/>
              </a:cxn>
              <a:cxn ang="0">
                <a:pos x="T2" y="T3"/>
              </a:cxn>
              <a:cxn ang="0">
                <a:pos x="T4" y="T5"/>
              </a:cxn>
              <a:cxn ang="0">
                <a:pos x="T6" y="T7"/>
              </a:cxn>
            </a:cxnLst>
            <a:rect l="0" t="0" r="r" b="b"/>
            <a:pathLst>
              <a:path w="1972" h="611">
                <a:moveTo>
                  <a:pt x="1972" y="611"/>
                </a:moveTo>
                <a:lnTo>
                  <a:pt x="0" y="611"/>
                </a:lnTo>
                <a:lnTo>
                  <a:pt x="985" y="0"/>
                </a:lnTo>
                <a:lnTo>
                  <a:pt x="1972" y="611"/>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lt1"/>
              </a:solidFill>
              <a:latin typeface="Century Gothic" panose="020B0502020202020204" pitchFamily="34" charset="0"/>
            </a:endParaRPr>
          </a:p>
        </p:txBody>
      </p:sp>
      <p:sp>
        <p:nvSpPr>
          <p:cNvPr id="11" name="Freeform 9"/>
          <p:cNvSpPr>
            <a:spLocks/>
          </p:cNvSpPr>
          <p:nvPr/>
        </p:nvSpPr>
        <p:spPr bwMode="auto">
          <a:xfrm>
            <a:off x="6352044" y="5938695"/>
            <a:ext cx="3657747" cy="1139645"/>
          </a:xfrm>
          <a:custGeom>
            <a:avLst/>
            <a:gdLst>
              <a:gd name="T0" fmla="*/ 1488 w 1488"/>
              <a:gd name="T1" fmla="*/ 460 h 460"/>
              <a:gd name="T2" fmla="*/ 0 w 1488"/>
              <a:gd name="T3" fmla="*/ 460 h 460"/>
              <a:gd name="T4" fmla="*/ 745 w 1488"/>
              <a:gd name="T5" fmla="*/ 0 h 460"/>
              <a:gd name="T6" fmla="*/ 1488 w 1488"/>
              <a:gd name="T7" fmla="*/ 460 h 460"/>
            </a:gdLst>
            <a:ahLst/>
            <a:cxnLst>
              <a:cxn ang="0">
                <a:pos x="T0" y="T1"/>
              </a:cxn>
              <a:cxn ang="0">
                <a:pos x="T2" y="T3"/>
              </a:cxn>
              <a:cxn ang="0">
                <a:pos x="T4" y="T5"/>
              </a:cxn>
              <a:cxn ang="0">
                <a:pos x="T6" y="T7"/>
              </a:cxn>
            </a:cxnLst>
            <a:rect l="0" t="0" r="r" b="b"/>
            <a:pathLst>
              <a:path w="1488" h="460">
                <a:moveTo>
                  <a:pt x="1488" y="460"/>
                </a:moveTo>
                <a:lnTo>
                  <a:pt x="0" y="460"/>
                </a:lnTo>
                <a:lnTo>
                  <a:pt x="745" y="0"/>
                </a:lnTo>
                <a:lnTo>
                  <a:pt x="1488" y="460"/>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lt1"/>
              </a:solidFill>
              <a:latin typeface="Century Gothic" panose="020B0502020202020204" pitchFamily="34" charset="0"/>
            </a:endParaRPr>
          </a:p>
        </p:txBody>
      </p:sp>
      <p:sp>
        <p:nvSpPr>
          <p:cNvPr id="18" name="Freeform 10"/>
          <p:cNvSpPr>
            <a:spLocks/>
          </p:cNvSpPr>
          <p:nvPr/>
        </p:nvSpPr>
        <p:spPr bwMode="auto">
          <a:xfrm>
            <a:off x="7681219" y="5563659"/>
            <a:ext cx="4847496" cy="1513747"/>
          </a:xfrm>
          <a:custGeom>
            <a:avLst/>
            <a:gdLst>
              <a:gd name="T0" fmla="*/ 1972 w 1972"/>
              <a:gd name="T1" fmla="*/ 611 h 611"/>
              <a:gd name="T2" fmla="*/ 0 w 1972"/>
              <a:gd name="T3" fmla="*/ 611 h 611"/>
              <a:gd name="T4" fmla="*/ 985 w 1972"/>
              <a:gd name="T5" fmla="*/ 0 h 611"/>
              <a:gd name="T6" fmla="*/ 1972 w 1972"/>
              <a:gd name="T7" fmla="*/ 611 h 611"/>
            </a:gdLst>
            <a:ahLst/>
            <a:cxnLst>
              <a:cxn ang="0">
                <a:pos x="T0" y="T1"/>
              </a:cxn>
              <a:cxn ang="0">
                <a:pos x="T2" y="T3"/>
              </a:cxn>
              <a:cxn ang="0">
                <a:pos x="T4" y="T5"/>
              </a:cxn>
              <a:cxn ang="0">
                <a:pos x="T6" y="T7"/>
              </a:cxn>
            </a:cxnLst>
            <a:rect l="0" t="0" r="r" b="b"/>
            <a:pathLst>
              <a:path w="1972" h="611">
                <a:moveTo>
                  <a:pt x="1972" y="611"/>
                </a:moveTo>
                <a:lnTo>
                  <a:pt x="0" y="611"/>
                </a:lnTo>
                <a:lnTo>
                  <a:pt x="985" y="0"/>
                </a:lnTo>
                <a:lnTo>
                  <a:pt x="1972" y="611"/>
                </a:lnTo>
                <a:close/>
              </a:path>
            </a:pathLst>
          </a:custGeom>
          <a:solidFill>
            <a:srgbClr val="0D49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lt1"/>
              </a:solidFill>
              <a:latin typeface="Century Gothic" panose="020B0502020202020204" pitchFamily="34" charset="0"/>
            </a:endParaRPr>
          </a:p>
        </p:txBody>
      </p:sp>
      <p:sp>
        <p:nvSpPr>
          <p:cNvPr id="19" name="Line 11"/>
          <p:cNvSpPr>
            <a:spLocks noChangeShapeType="1"/>
          </p:cNvSpPr>
          <p:nvPr/>
        </p:nvSpPr>
        <p:spPr bwMode="auto">
          <a:xfrm flipV="1">
            <a:off x="2084917" y="3629026"/>
            <a:ext cx="0" cy="1934633"/>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0" name="Line 12"/>
          <p:cNvSpPr>
            <a:spLocks noChangeShapeType="1"/>
          </p:cNvSpPr>
          <p:nvPr/>
        </p:nvSpPr>
        <p:spPr bwMode="auto">
          <a:xfrm>
            <a:off x="1361018" y="3629025"/>
            <a:ext cx="1452033" cy="0"/>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1" name="Line 13"/>
          <p:cNvSpPr>
            <a:spLocks noChangeShapeType="1"/>
          </p:cNvSpPr>
          <p:nvPr/>
        </p:nvSpPr>
        <p:spPr bwMode="auto">
          <a:xfrm flipV="1">
            <a:off x="6093884" y="3629026"/>
            <a:ext cx="0" cy="1934633"/>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2" name="Line 14"/>
          <p:cNvSpPr>
            <a:spLocks noChangeShapeType="1"/>
          </p:cNvSpPr>
          <p:nvPr/>
        </p:nvSpPr>
        <p:spPr bwMode="auto">
          <a:xfrm>
            <a:off x="5369985" y="3629025"/>
            <a:ext cx="1452033" cy="0"/>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3" name="Line 15"/>
          <p:cNvSpPr>
            <a:spLocks noChangeShapeType="1"/>
          </p:cNvSpPr>
          <p:nvPr/>
        </p:nvSpPr>
        <p:spPr bwMode="auto">
          <a:xfrm flipV="1">
            <a:off x="4064000" y="4763946"/>
            <a:ext cx="0" cy="1174751"/>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4" name="Line 16"/>
          <p:cNvSpPr>
            <a:spLocks noChangeShapeType="1"/>
          </p:cNvSpPr>
          <p:nvPr/>
        </p:nvSpPr>
        <p:spPr bwMode="auto">
          <a:xfrm>
            <a:off x="3335868" y="4763945"/>
            <a:ext cx="1452033" cy="0"/>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5" name="Line 17"/>
          <p:cNvSpPr>
            <a:spLocks noChangeShapeType="1"/>
          </p:cNvSpPr>
          <p:nvPr/>
        </p:nvSpPr>
        <p:spPr bwMode="auto">
          <a:xfrm flipV="1">
            <a:off x="8183033" y="4763946"/>
            <a:ext cx="0" cy="1174751"/>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6" name="Line 18"/>
          <p:cNvSpPr>
            <a:spLocks noChangeShapeType="1"/>
          </p:cNvSpPr>
          <p:nvPr/>
        </p:nvSpPr>
        <p:spPr bwMode="auto">
          <a:xfrm>
            <a:off x="7454901" y="4763945"/>
            <a:ext cx="1452033" cy="0"/>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7" name="Line 19"/>
          <p:cNvSpPr>
            <a:spLocks noChangeShapeType="1"/>
          </p:cNvSpPr>
          <p:nvPr/>
        </p:nvSpPr>
        <p:spPr bwMode="auto">
          <a:xfrm flipV="1">
            <a:off x="10102851" y="3629026"/>
            <a:ext cx="0" cy="1934633"/>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8" name="Line 20"/>
          <p:cNvSpPr>
            <a:spLocks noChangeShapeType="1"/>
          </p:cNvSpPr>
          <p:nvPr/>
        </p:nvSpPr>
        <p:spPr bwMode="auto">
          <a:xfrm>
            <a:off x="9378952" y="3629025"/>
            <a:ext cx="1452033" cy="0"/>
          </a:xfrm>
          <a:prstGeom prst="line">
            <a:avLst/>
          </a:prstGeom>
          <a:noFill/>
          <a:ln w="6350" cap="flat">
            <a:solidFill>
              <a:srgbClr val="0D4960"/>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29" name="文本框 28"/>
          <p:cNvSpPr txBox="1"/>
          <p:nvPr/>
        </p:nvSpPr>
        <p:spPr>
          <a:xfrm>
            <a:off x="996766" y="2581145"/>
            <a:ext cx="2386741" cy="905697"/>
          </a:xfrm>
          <a:prstGeom prst="rect">
            <a:avLst/>
          </a:prstGeom>
          <a:noFill/>
          <a:effectLst/>
        </p:spPr>
        <p:txBody>
          <a:bodyPr wrap="square" rtlCol="0">
            <a:spAutoFit/>
          </a:bodyPr>
          <a:lstStyle/>
          <a:p>
            <a:pPr algn="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30" name="文本框 29"/>
          <p:cNvSpPr txBox="1"/>
          <p:nvPr/>
        </p:nvSpPr>
        <p:spPr>
          <a:xfrm>
            <a:off x="4924333" y="2581145"/>
            <a:ext cx="2386741" cy="932563"/>
          </a:xfrm>
          <a:prstGeom prst="rect">
            <a:avLst/>
          </a:prstGeom>
          <a:noFill/>
          <a:effectLst/>
        </p:spPr>
        <p:txBody>
          <a:bodyPr wrap="square" rtlCol="0">
            <a:spAutoFit/>
          </a:bodyPr>
          <a:lstStyle/>
          <a:p>
            <a:pPr algn="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31" name="文本框 30"/>
          <p:cNvSpPr txBox="1"/>
          <p:nvPr/>
        </p:nvSpPr>
        <p:spPr>
          <a:xfrm>
            <a:off x="8933300" y="2581145"/>
            <a:ext cx="2386741" cy="905697"/>
          </a:xfrm>
          <a:prstGeom prst="rect">
            <a:avLst/>
          </a:prstGeom>
          <a:noFill/>
          <a:effectLst/>
        </p:spPr>
        <p:txBody>
          <a:bodyPr wrap="square" rtlCol="0">
            <a:spAutoFit/>
          </a:bodyPr>
          <a:lstStyle/>
          <a:p>
            <a:pPr algn="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32" name="文本框 31"/>
          <p:cNvSpPr txBox="1"/>
          <p:nvPr/>
        </p:nvSpPr>
        <p:spPr>
          <a:xfrm>
            <a:off x="7060055" y="3781442"/>
            <a:ext cx="2386741" cy="932563"/>
          </a:xfrm>
          <a:prstGeom prst="rect">
            <a:avLst/>
          </a:prstGeom>
          <a:noFill/>
          <a:effectLst/>
        </p:spPr>
        <p:txBody>
          <a:bodyPr wrap="square" rtlCol="0">
            <a:spAutoFit/>
          </a:bodyPr>
          <a:lstStyle/>
          <a:p>
            <a:pPr algn="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
        <p:nvSpPr>
          <p:cNvPr id="33" name="文本框 32"/>
          <p:cNvSpPr txBox="1"/>
          <p:nvPr/>
        </p:nvSpPr>
        <p:spPr>
          <a:xfrm>
            <a:off x="3001249" y="3843029"/>
            <a:ext cx="2386741" cy="932563"/>
          </a:xfrm>
          <a:prstGeom prst="rect">
            <a:avLst/>
          </a:prstGeom>
          <a:noFill/>
          <a:effectLst/>
        </p:spPr>
        <p:txBody>
          <a:bodyPr wrap="square" rtlCol="0">
            <a:spAutoFit/>
          </a:bodyPr>
          <a:lstStyle/>
          <a:p>
            <a:pPr algn="r">
              <a:lnSpc>
                <a:spcPct val="130000"/>
              </a:lnSpc>
            </a:pPr>
            <a:r>
              <a:rPr lang="zh-CN" altLang="en-US" sz="1400" dirty="0">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a:latin typeface="冬青黑体简体中文 W3" panose="020B0300000000000000" pitchFamily="34" charset="-122"/>
                <a:ea typeface="冬青黑体简体中文 W3" panose="020B0300000000000000" pitchFamily="34" charset="-122"/>
              </a:rPr>
              <a:t>……</a:t>
            </a:r>
          </a:p>
        </p:txBody>
      </p:sp>
    </p:spTree>
    <p:extLst>
      <p:ext uri="{BB962C8B-B14F-4D97-AF65-F5344CB8AC3E}">
        <p14:creationId xmlns:p14="http://schemas.microsoft.com/office/powerpoint/2010/main" val="385032763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 presetClass="entr" presetSubtype="4" fill="hold" grpId="0" nodeType="afterEffect" p14:presetBounceEnd="50000">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14:bounceEnd="50000">
                                          <p:cBhvr additive="base">
                                            <p:cTn id="21" dur="500" fill="hold"/>
                                            <p:tgtEl>
                                              <p:spTgt spid="8"/>
                                            </p:tgtEl>
                                            <p:attrNameLst>
                                              <p:attrName>ppt_x</p:attrName>
                                            </p:attrNameLst>
                                          </p:cBhvr>
                                          <p:tavLst>
                                            <p:tav tm="0">
                                              <p:val>
                                                <p:strVal val="#ppt_x"/>
                                              </p:val>
                                            </p:tav>
                                            <p:tav tm="100000">
                                              <p:val>
                                                <p:strVal val="#ppt_x"/>
                                              </p:val>
                                            </p:tav>
                                          </p:tavLst>
                                        </p:anim>
                                        <p:anim calcmode="lin" valueType="num" p14:bounceEnd="50000">
                                          <p:cBhvr additive="base">
                                            <p:cTn id="22" dur="500" fill="hold"/>
                                            <p:tgtEl>
                                              <p:spTgt spid="8"/>
                                            </p:tgtEl>
                                            <p:attrNameLst>
                                              <p:attrName>ppt_y</p:attrName>
                                            </p:attrNameLst>
                                          </p:cBhvr>
                                          <p:tavLst>
                                            <p:tav tm="0">
                                              <p:val>
                                                <p:strVal val="1+#ppt_h/2"/>
                                              </p:val>
                                            </p:tav>
                                            <p:tav tm="100000">
                                              <p:val>
                                                <p:strVal val="#ppt_y"/>
                                              </p:val>
                                            </p:tav>
                                          </p:tavLst>
                                        </p:anim>
                                      </p:childTnLst>
                                    </p:cTn>
                                  </p:par>
                                </p:childTnLst>
                              </p:cTn>
                            </p:par>
                            <p:par>
                              <p:cTn id="23" fill="hold">
                                <p:stCondLst>
                                  <p:cond delay="2250"/>
                                </p:stCondLst>
                                <p:childTnLst>
                                  <p:par>
                                    <p:cTn id="24" presetID="22" presetClass="entr" presetSubtype="4"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down)">
                                          <p:cBhvr>
                                            <p:cTn id="26" dur="500"/>
                                            <p:tgtEl>
                                              <p:spTgt spid="19"/>
                                            </p:tgtEl>
                                          </p:cBhvr>
                                        </p:animEffect>
                                      </p:childTnLst>
                                    </p:cTn>
                                  </p:par>
                                </p:childTnLst>
                              </p:cTn>
                            </p:par>
                            <p:par>
                              <p:cTn id="27" fill="hold">
                                <p:stCondLst>
                                  <p:cond delay="2750"/>
                                </p:stCondLst>
                                <p:childTnLst>
                                  <p:par>
                                    <p:cTn id="28" presetID="16" presetClass="entr" presetSubtype="37" fill="hold" grpId="0"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barn(outVertical)">
                                          <p:cBhvr>
                                            <p:cTn id="30" dur="500"/>
                                            <p:tgtEl>
                                              <p:spTgt spid="20"/>
                                            </p:tgtEl>
                                          </p:cBhvr>
                                        </p:animEffect>
                                      </p:childTnLst>
                                    </p:cTn>
                                  </p:par>
                                </p:childTnLst>
                              </p:cTn>
                            </p:par>
                            <p:par>
                              <p:cTn id="31" fill="hold">
                                <p:stCondLst>
                                  <p:cond delay="3250"/>
                                </p:stCondLst>
                                <p:childTnLst>
                                  <p:par>
                                    <p:cTn id="32" presetID="10" presetClass="entr" presetSubtype="0" fill="hold" grpId="0" nodeType="after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fade">
                                          <p:cBhvr>
                                            <p:cTn id="34" dur="500"/>
                                            <p:tgtEl>
                                              <p:spTgt spid="29"/>
                                            </p:tgtEl>
                                          </p:cBhvr>
                                        </p:animEffect>
                                      </p:childTnLst>
                                    </p:cTn>
                                  </p:par>
                                </p:childTnLst>
                              </p:cTn>
                            </p:par>
                            <p:par>
                              <p:cTn id="35" fill="hold">
                                <p:stCondLst>
                                  <p:cond delay="3750"/>
                                </p:stCondLst>
                                <p:childTnLst>
                                  <p:par>
                                    <p:cTn id="36" presetID="2" presetClass="entr" presetSubtype="4" fill="hold" grpId="0" nodeType="afterEffect" p14:presetBounceEnd="50000">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14:bounceEnd="50000">
                                          <p:cBhvr additive="base">
                                            <p:cTn id="38" dur="500" fill="hold"/>
                                            <p:tgtEl>
                                              <p:spTgt spid="9"/>
                                            </p:tgtEl>
                                            <p:attrNameLst>
                                              <p:attrName>ppt_x</p:attrName>
                                            </p:attrNameLst>
                                          </p:cBhvr>
                                          <p:tavLst>
                                            <p:tav tm="0">
                                              <p:val>
                                                <p:strVal val="#ppt_x"/>
                                              </p:val>
                                            </p:tav>
                                            <p:tav tm="100000">
                                              <p:val>
                                                <p:strVal val="#ppt_x"/>
                                              </p:val>
                                            </p:tav>
                                          </p:tavLst>
                                        </p:anim>
                                        <p:anim calcmode="lin" valueType="num" p14:bounceEnd="50000">
                                          <p:cBhvr additive="base">
                                            <p:cTn id="39" dur="500" fill="hold"/>
                                            <p:tgtEl>
                                              <p:spTgt spid="9"/>
                                            </p:tgtEl>
                                            <p:attrNameLst>
                                              <p:attrName>ppt_y</p:attrName>
                                            </p:attrNameLst>
                                          </p:cBhvr>
                                          <p:tavLst>
                                            <p:tav tm="0">
                                              <p:val>
                                                <p:strVal val="1+#ppt_h/2"/>
                                              </p:val>
                                            </p:tav>
                                            <p:tav tm="100000">
                                              <p:val>
                                                <p:strVal val="#ppt_y"/>
                                              </p:val>
                                            </p:tav>
                                          </p:tavLst>
                                        </p:anim>
                                      </p:childTnLst>
                                    </p:cTn>
                                  </p:par>
                                </p:childTnLst>
                              </p:cTn>
                            </p:par>
                            <p:par>
                              <p:cTn id="40" fill="hold">
                                <p:stCondLst>
                                  <p:cond delay="4250"/>
                                </p:stCondLst>
                                <p:childTnLst>
                                  <p:par>
                                    <p:cTn id="41" presetID="22" presetClass="entr" presetSubtype="4" fill="hold" grpId="0"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wipe(down)">
                                          <p:cBhvr>
                                            <p:cTn id="43" dur="500"/>
                                            <p:tgtEl>
                                              <p:spTgt spid="23"/>
                                            </p:tgtEl>
                                          </p:cBhvr>
                                        </p:animEffect>
                                      </p:childTnLst>
                                    </p:cTn>
                                  </p:par>
                                </p:childTnLst>
                              </p:cTn>
                            </p:par>
                            <p:par>
                              <p:cTn id="44" fill="hold">
                                <p:stCondLst>
                                  <p:cond delay="4750"/>
                                </p:stCondLst>
                                <p:childTnLst>
                                  <p:par>
                                    <p:cTn id="45" presetID="16" presetClass="entr" presetSubtype="37" fill="hold" grpId="0" nodeType="after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barn(outVertical)">
                                          <p:cBhvr>
                                            <p:cTn id="47" dur="500"/>
                                            <p:tgtEl>
                                              <p:spTgt spid="24"/>
                                            </p:tgtEl>
                                          </p:cBhvr>
                                        </p:animEffect>
                                      </p:childTnLst>
                                    </p:cTn>
                                  </p:par>
                                </p:childTnLst>
                              </p:cTn>
                            </p:par>
                            <p:par>
                              <p:cTn id="48" fill="hold">
                                <p:stCondLst>
                                  <p:cond delay="5250"/>
                                </p:stCondLst>
                                <p:childTnLst>
                                  <p:par>
                                    <p:cTn id="49" presetID="10" presetClass="entr" presetSubtype="0" fill="hold" grpId="0"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500"/>
                                            <p:tgtEl>
                                              <p:spTgt spid="33"/>
                                            </p:tgtEl>
                                          </p:cBhvr>
                                        </p:animEffect>
                                      </p:childTnLst>
                                    </p:cTn>
                                  </p:par>
                                </p:childTnLst>
                              </p:cTn>
                            </p:par>
                            <p:par>
                              <p:cTn id="52" fill="hold">
                                <p:stCondLst>
                                  <p:cond delay="5750"/>
                                </p:stCondLst>
                                <p:childTnLst>
                                  <p:par>
                                    <p:cTn id="53" presetID="2" presetClass="entr" presetSubtype="4" fill="hold" grpId="0" nodeType="afterEffect" p14:presetBounceEnd="50000">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14:bounceEnd="50000">
                                          <p:cBhvr additive="base">
                                            <p:cTn id="55" dur="500" fill="hold"/>
                                            <p:tgtEl>
                                              <p:spTgt spid="10"/>
                                            </p:tgtEl>
                                            <p:attrNameLst>
                                              <p:attrName>ppt_x</p:attrName>
                                            </p:attrNameLst>
                                          </p:cBhvr>
                                          <p:tavLst>
                                            <p:tav tm="0">
                                              <p:val>
                                                <p:strVal val="#ppt_x"/>
                                              </p:val>
                                            </p:tav>
                                            <p:tav tm="100000">
                                              <p:val>
                                                <p:strVal val="#ppt_x"/>
                                              </p:val>
                                            </p:tav>
                                          </p:tavLst>
                                        </p:anim>
                                        <p:anim calcmode="lin" valueType="num" p14:bounceEnd="50000">
                                          <p:cBhvr additive="base">
                                            <p:cTn id="56" dur="500" fill="hold"/>
                                            <p:tgtEl>
                                              <p:spTgt spid="10"/>
                                            </p:tgtEl>
                                            <p:attrNameLst>
                                              <p:attrName>ppt_y</p:attrName>
                                            </p:attrNameLst>
                                          </p:cBhvr>
                                          <p:tavLst>
                                            <p:tav tm="0">
                                              <p:val>
                                                <p:strVal val="1+#ppt_h/2"/>
                                              </p:val>
                                            </p:tav>
                                            <p:tav tm="100000">
                                              <p:val>
                                                <p:strVal val="#ppt_y"/>
                                              </p:val>
                                            </p:tav>
                                          </p:tavLst>
                                        </p:anim>
                                      </p:childTnLst>
                                    </p:cTn>
                                  </p:par>
                                </p:childTnLst>
                              </p:cTn>
                            </p:par>
                            <p:par>
                              <p:cTn id="57" fill="hold">
                                <p:stCondLst>
                                  <p:cond delay="6250"/>
                                </p:stCondLst>
                                <p:childTnLst>
                                  <p:par>
                                    <p:cTn id="58" presetID="22" presetClass="entr" presetSubtype="4" fill="hold" grpId="0" nodeType="after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wipe(down)">
                                          <p:cBhvr>
                                            <p:cTn id="60" dur="500"/>
                                            <p:tgtEl>
                                              <p:spTgt spid="21"/>
                                            </p:tgtEl>
                                          </p:cBhvr>
                                        </p:animEffect>
                                      </p:childTnLst>
                                    </p:cTn>
                                  </p:par>
                                </p:childTnLst>
                              </p:cTn>
                            </p:par>
                            <p:par>
                              <p:cTn id="61" fill="hold">
                                <p:stCondLst>
                                  <p:cond delay="6750"/>
                                </p:stCondLst>
                                <p:childTnLst>
                                  <p:par>
                                    <p:cTn id="62" presetID="16" presetClass="entr" presetSubtype="37" fill="hold" grpId="0" nodeType="after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barn(outVertical)">
                                          <p:cBhvr>
                                            <p:cTn id="64" dur="500"/>
                                            <p:tgtEl>
                                              <p:spTgt spid="22"/>
                                            </p:tgtEl>
                                          </p:cBhvr>
                                        </p:animEffect>
                                      </p:childTnLst>
                                    </p:cTn>
                                  </p:par>
                                </p:childTnLst>
                              </p:cTn>
                            </p:par>
                            <p:par>
                              <p:cTn id="65" fill="hold">
                                <p:stCondLst>
                                  <p:cond delay="7250"/>
                                </p:stCondLst>
                                <p:childTnLst>
                                  <p:par>
                                    <p:cTn id="66" presetID="10" presetClass="entr" presetSubtype="0" fill="hold" grpId="0" nodeType="afterEffect">
                                      <p:stCondLst>
                                        <p:cond delay="0"/>
                                      </p:stCondLst>
                                      <p:childTnLst>
                                        <p:set>
                                          <p:cBhvr>
                                            <p:cTn id="67" dur="1" fill="hold">
                                              <p:stCondLst>
                                                <p:cond delay="0"/>
                                              </p:stCondLst>
                                            </p:cTn>
                                            <p:tgtEl>
                                              <p:spTgt spid="30"/>
                                            </p:tgtEl>
                                            <p:attrNameLst>
                                              <p:attrName>style.visibility</p:attrName>
                                            </p:attrNameLst>
                                          </p:cBhvr>
                                          <p:to>
                                            <p:strVal val="visible"/>
                                          </p:to>
                                        </p:set>
                                        <p:animEffect transition="in" filter="fade">
                                          <p:cBhvr>
                                            <p:cTn id="68" dur="500"/>
                                            <p:tgtEl>
                                              <p:spTgt spid="30"/>
                                            </p:tgtEl>
                                          </p:cBhvr>
                                        </p:animEffect>
                                      </p:childTnLst>
                                    </p:cTn>
                                  </p:par>
                                </p:childTnLst>
                              </p:cTn>
                            </p:par>
                            <p:par>
                              <p:cTn id="69" fill="hold">
                                <p:stCondLst>
                                  <p:cond delay="7750"/>
                                </p:stCondLst>
                                <p:childTnLst>
                                  <p:par>
                                    <p:cTn id="70" presetID="2" presetClass="entr" presetSubtype="4" fill="hold" grpId="0" nodeType="afterEffect" p14:presetBounceEnd="50000">
                                      <p:stCondLst>
                                        <p:cond delay="0"/>
                                      </p:stCondLst>
                                      <p:childTnLst>
                                        <p:set>
                                          <p:cBhvr>
                                            <p:cTn id="71" dur="1" fill="hold">
                                              <p:stCondLst>
                                                <p:cond delay="0"/>
                                              </p:stCondLst>
                                            </p:cTn>
                                            <p:tgtEl>
                                              <p:spTgt spid="11"/>
                                            </p:tgtEl>
                                            <p:attrNameLst>
                                              <p:attrName>style.visibility</p:attrName>
                                            </p:attrNameLst>
                                          </p:cBhvr>
                                          <p:to>
                                            <p:strVal val="visible"/>
                                          </p:to>
                                        </p:set>
                                        <p:anim calcmode="lin" valueType="num" p14:bounceEnd="50000">
                                          <p:cBhvr additive="base">
                                            <p:cTn id="72" dur="500" fill="hold"/>
                                            <p:tgtEl>
                                              <p:spTgt spid="11"/>
                                            </p:tgtEl>
                                            <p:attrNameLst>
                                              <p:attrName>ppt_x</p:attrName>
                                            </p:attrNameLst>
                                          </p:cBhvr>
                                          <p:tavLst>
                                            <p:tav tm="0">
                                              <p:val>
                                                <p:strVal val="#ppt_x"/>
                                              </p:val>
                                            </p:tav>
                                            <p:tav tm="100000">
                                              <p:val>
                                                <p:strVal val="#ppt_x"/>
                                              </p:val>
                                            </p:tav>
                                          </p:tavLst>
                                        </p:anim>
                                        <p:anim calcmode="lin" valueType="num" p14:bounceEnd="50000">
                                          <p:cBhvr additive="base">
                                            <p:cTn id="73" dur="500" fill="hold"/>
                                            <p:tgtEl>
                                              <p:spTgt spid="11"/>
                                            </p:tgtEl>
                                            <p:attrNameLst>
                                              <p:attrName>ppt_y</p:attrName>
                                            </p:attrNameLst>
                                          </p:cBhvr>
                                          <p:tavLst>
                                            <p:tav tm="0">
                                              <p:val>
                                                <p:strVal val="1+#ppt_h/2"/>
                                              </p:val>
                                            </p:tav>
                                            <p:tav tm="100000">
                                              <p:val>
                                                <p:strVal val="#ppt_y"/>
                                              </p:val>
                                            </p:tav>
                                          </p:tavLst>
                                        </p:anim>
                                      </p:childTnLst>
                                    </p:cTn>
                                  </p:par>
                                </p:childTnLst>
                              </p:cTn>
                            </p:par>
                            <p:par>
                              <p:cTn id="74" fill="hold">
                                <p:stCondLst>
                                  <p:cond delay="8250"/>
                                </p:stCondLst>
                                <p:childTnLst>
                                  <p:par>
                                    <p:cTn id="75" presetID="22" presetClass="entr" presetSubtype="4" fill="hold" grpId="0" nodeType="after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wipe(down)">
                                          <p:cBhvr>
                                            <p:cTn id="77" dur="500"/>
                                            <p:tgtEl>
                                              <p:spTgt spid="25"/>
                                            </p:tgtEl>
                                          </p:cBhvr>
                                        </p:animEffect>
                                      </p:childTnLst>
                                    </p:cTn>
                                  </p:par>
                                </p:childTnLst>
                              </p:cTn>
                            </p:par>
                            <p:par>
                              <p:cTn id="78" fill="hold">
                                <p:stCondLst>
                                  <p:cond delay="8750"/>
                                </p:stCondLst>
                                <p:childTnLst>
                                  <p:par>
                                    <p:cTn id="79" presetID="16" presetClass="entr" presetSubtype="37" fill="hold" grpId="0" nodeType="afterEffect">
                                      <p:stCondLst>
                                        <p:cond delay="0"/>
                                      </p:stCondLst>
                                      <p:childTnLst>
                                        <p:set>
                                          <p:cBhvr>
                                            <p:cTn id="80" dur="1" fill="hold">
                                              <p:stCondLst>
                                                <p:cond delay="0"/>
                                              </p:stCondLst>
                                            </p:cTn>
                                            <p:tgtEl>
                                              <p:spTgt spid="26"/>
                                            </p:tgtEl>
                                            <p:attrNameLst>
                                              <p:attrName>style.visibility</p:attrName>
                                            </p:attrNameLst>
                                          </p:cBhvr>
                                          <p:to>
                                            <p:strVal val="visible"/>
                                          </p:to>
                                        </p:set>
                                        <p:animEffect transition="in" filter="barn(outVertical)">
                                          <p:cBhvr>
                                            <p:cTn id="81" dur="500"/>
                                            <p:tgtEl>
                                              <p:spTgt spid="26"/>
                                            </p:tgtEl>
                                          </p:cBhvr>
                                        </p:animEffect>
                                      </p:childTnLst>
                                    </p:cTn>
                                  </p:par>
                                </p:childTnLst>
                              </p:cTn>
                            </p:par>
                            <p:par>
                              <p:cTn id="82" fill="hold">
                                <p:stCondLst>
                                  <p:cond delay="9250"/>
                                </p:stCondLst>
                                <p:childTnLst>
                                  <p:par>
                                    <p:cTn id="83" presetID="10" presetClass="entr" presetSubtype="0" fill="hold" grpId="0" nodeType="afterEffect">
                                      <p:stCondLst>
                                        <p:cond delay="0"/>
                                      </p:stCondLst>
                                      <p:childTnLst>
                                        <p:set>
                                          <p:cBhvr>
                                            <p:cTn id="84" dur="1" fill="hold">
                                              <p:stCondLst>
                                                <p:cond delay="0"/>
                                              </p:stCondLst>
                                            </p:cTn>
                                            <p:tgtEl>
                                              <p:spTgt spid="32"/>
                                            </p:tgtEl>
                                            <p:attrNameLst>
                                              <p:attrName>style.visibility</p:attrName>
                                            </p:attrNameLst>
                                          </p:cBhvr>
                                          <p:to>
                                            <p:strVal val="visible"/>
                                          </p:to>
                                        </p:set>
                                        <p:animEffect transition="in" filter="fade">
                                          <p:cBhvr>
                                            <p:cTn id="85" dur="500"/>
                                            <p:tgtEl>
                                              <p:spTgt spid="32"/>
                                            </p:tgtEl>
                                          </p:cBhvr>
                                        </p:animEffect>
                                      </p:childTnLst>
                                    </p:cTn>
                                  </p:par>
                                </p:childTnLst>
                              </p:cTn>
                            </p:par>
                            <p:par>
                              <p:cTn id="86" fill="hold">
                                <p:stCondLst>
                                  <p:cond delay="9750"/>
                                </p:stCondLst>
                                <p:childTnLst>
                                  <p:par>
                                    <p:cTn id="87" presetID="2" presetClass="entr" presetSubtype="4" fill="hold" grpId="0" nodeType="afterEffect" p14:presetBounceEnd="50000">
                                      <p:stCondLst>
                                        <p:cond delay="0"/>
                                      </p:stCondLst>
                                      <p:childTnLst>
                                        <p:set>
                                          <p:cBhvr>
                                            <p:cTn id="88" dur="1" fill="hold">
                                              <p:stCondLst>
                                                <p:cond delay="0"/>
                                              </p:stCondLst>
                                            </p:cTn>
                                            <p:tgtEl>
                                              <p:spTgt spid="18"/>
                                            </p:tgtEl>
                                            <p:attrNameLst>
                                              <p:attrName>style.visibility</p:attrName>
                                            </p:attrNameLst>
                                          </p:cBhvr>
                                          <p:to>
                                            <p:strVal val="visible"/>
                                          </p:to>
                                        </p:set>
                                        <p:anim calcmode="lin" valueType="num" p14:bounceEnd="50000">
                                          <p:cBhvr additive="base">
                                            <p:cTn id="89" dur="500" fill="hold"/>
                                            <p:tgtEl>
                                              <p:spTgt spid="18"/>
                                            </p:tgtEl>
                                            <p:attrNameLst>
                                              <p:attrName>ppt_x</p:attrName>
                                            </p:attrNameLst>
                                          </p:cBhvr>
                                          <p:tavLst>
                                            <p:tav tm="0">
                                              <p:val>
                                                <p:strVal val="#ppt_x"/>
                                              </p:val>
                                            </p:tav>
                                            <p:tav tm="100000">
                                              <p:val>
                                                <p:strVal val="#ppt_x"/>
                                              </p:val>
                                            </p:tav>
                                          </p:tavLst>
                                        </p:anim>
                                        <p:anim calcmode="lin" valueType="num" p14:bounceEnd="50000">
                                          <p:cBhvr additive="base">
                                            <p:cTn id="90" dur="500" fill="hold"/>
                                            <p:tgtEl>
                                              <p:spTgt spid="18"/>
                                            </p:tgtEl>
                                            <p:attrNameLst>
                                              <p:attrName>ppt_y</p:attrName>
                                            </p:attrNameLst>
                                          </p:cBhvr>
                                          <p:tavLst>
                                            <p:tav tm="0">
                                              <p:val>
                                                <p:strVal val="1+#ppt_h/2"/>
                                              </p:val>
                                            </p:tav>
                                            <p:tav tm="100000">
                                              <p:val>
                                                <p:strVal val="#ppt_y"/>
                                              </p:val>
                                            </p:tav>
                                          </p:tavLst>
                                        </p:anim>
                                      </p:childTnLst>
                                    </p:cTn>
                                  </p:par>
                                </p:childTnLst>
                              </p:cTn>
                            </p:par>
                            <p:par>
                              <p:cTn id="91" fill="hold">
                                <p:stCondLst>
                                  <p:cond delay="10250"/>
                                </p:stCondLst>
                                <p:childTnLst>
                                  <p:par>
                                    <p:cTn id="92" presetID="22" presetClass="entr" presetSubtype="4" fill="hold" grpId="0" nodeType="afterEffect">
                                      <p:stCondLst>
                                        <p:cond delay="0"/>
                                      </p:stCondLst>
                                      <p:childTnLst>
                                        <p:set>
                                          <p:cBhvr>
                                            <p:cTn id="93" dur="1" fill="hold">
                                              <p:stCondLst>
                                                <p:cond delay="0"/>
                                              </p:stCondLst>
                                            </p:cTn>
                                            <p:tgtEl>
                                              <p:spTgt spid="27"/>
                                            </p:tgtEl>
                                            <p:attrNameLst>
                                              <p:attrName>style.visibility</p:attrName>
                                            </p:attrNameLst>
                                          </p:cBhvr>
                                          <p:to>
                                            <p:strVal val="visible"/>
                                          </p:to>
                                        </p:set>
                                        <p:animEffect transition="in" filter="wipe(down)">
                                          <p:cBhvr>
                                            <p:cTn id="94" dur="500"/>
                                            <p:tgtEl>
                                              <p:spTgt spid="27"/>
                                            </p:tgtEl>
                                          </p:cBhvr>
                                        </p:animEffect>
                                      </p:childTnLst>
                                    </p:cTn>
                                  </p:par>
                                </p:childTnLst>
                              </p:cTn>
                            </p:par>
                            <p:par>
                              <p:cTn id="95" fill="hold">
                                <p:stCondLst>
                                  <p:cond delay="10750"/>
                                </p:stCondLst>
                                <p:childTnLst>
                                  <p:par>
                                    <p:cTn id="96" presetID="16" presetClass="entr" presetSubtype="37" fill="hold" grpId="0" nodeType="afterEffect">
                                      <p:stCondLst>
                                        <p:cond delay="0"/>
                                      </p:stCondLst>
                                      <p:childTnLst>
                                        <p:set>
                                          <p:cBhvr>
                                            <p:cTn id="97" dur="1" fill="hold">
                                              <p:stCondLst>
                                                <p:cond delay="0"/>
                                              </p:stCondLst>
                                            </p:cTn>
                                            <p:tgtEl>
                                              <p:spTgt spid="28"/>
                                            </p:tgtEl>
                                            <p:attrNameLst>
                                              <p:attrName>style.visibility</p:attrName>
                                            </p:attrNameLst>
                                          </p:cBhvr>
                                          <p:to>
                                            <p:strVal val="visible"/>
                                          </p:to>
                                        </p:set>
                                        <p:animEffect transition="in" filter="barn(outVertical)">
                                          <p:cBhvr>
                                            <p:cTn id="98" dur="500"/>
                                            <p:tgtEl>
                                              <p:spTgt spid="28"/>
                                            </p:tgtEl>
                                          </p:cBhvr>
                                        </p:animEffect>
                                      </p:childTnLst>
                                    </p:cTn>
                                  </p:par>
                                </p:childTnLst>
                              </p:cTn>
                            </p:par>
                            <p:par>
                              <p:cTn id="99" fill="hold">
                                <p:stCondLst>
                                  <p:cond delay="11250"/>
                                </p:stCondLst>
                                <p:childTnLst>
                                  <p:par>
                                    <p:cTn id="100" presetID="10" presetClass="entr" presetSubtype="0" fill="hold" grpId="0" nodeType="afterEffect">
                                      <p:stCondLst>
                                        <p:cond delay="0"/>
                                      </p:stCondLst>
                                      <p:childTnLst>
                                        <p:set>
                                          <p:cBhvr>
                                            <p:cTn id="101" dur="1" fill="hold">
                                              <p:stCondLst>
                                                <p:cond delay="0"/>
                                              </p:stCondLst>
                                            </p:cTn>
                                            <p:tgtEl>
                                              <p:spTgt spid="31"/>
                                            </p:tgtEl>
                                            <p:attrNameLst>
                                              <p:attrName>style.visibility</p:attrName>
                                            </p:attrNameLst>
                                          </p:cBhvr>
                                          <p:to>
                                            <p:strVal val="visible"/>
                                          </p:to>
                                        </p:set>
                                        <p:animEffect transition="in" filter="fade">
                                          <p:cBhvr>
                                            <p:cTn id="10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8" grpId="0" animBg="1"/>
          <p:bldP spid="9" grpId="0" animBg="1"/>
          <p:bldP spid="10" grpId="0" animBg="1"/>
          <p:bldP spid="11"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p:bldP spid="30" grpId="0"/>
          <p:bldP spid="31" grpId="0"/>
          <p:bldP spid="32" grpId="0"/>
          <p:bldP spid="3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22" presetClass="entr" presetSubtype="2"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750"/>
                                            <p:tgtEl>
                                              <p:spTgt spid="17"/>
                                            </p:tgtEl>
                                          </p:cBhvr>
                                        </p:animEffect>
                                      </p:childTnLst>
                                    </p:cTn>
                                  </p:par>
                                </p:childTnLst>
                              </p:cTn>
                            </p:par>
                            <p:par>
                              <p:cTn id="18" fill="hold">
                                <p:stCondLst>
                                  <p:cond delay="1750"/>
                                </p:stCondLst>
                                <p:childTnLst>
                                  <p:par>
                                    <p:cTn id="19" presetID="2" presetClass="entr" presetSubtype="4"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childTnLst>
                              </p:cTn>
                            </p:par>
                            <p:par>
                              <p:cTn id="23" fill="hold">
                                <p:stCondLst>
                                  <p:cond delay="2250"/>
                                </p:stCondLst>
                                <p:childTnLst>
                                  <p:par>
                                    <p:cTn id="24" presetID="22" presetClass="entr" presetSubtype="4"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down)">
                                          <p:cBhvr>
                                            <p:cTn id="26" dur="500"/>
                                            <p:tgtEl>
                                              <p:spTgt spid="19"/>
                                            </p:tgtEl>
                                          </p:cBhvr>
                                        </p:animEffect>
                                      </p:childTnLst>
                                    </p:cTn>
                                  </p:par>
                                </p:childTnLst>
                              </p:cTn>
                            </p:par>
                            <p:par>
                              <p:cTn id="27" fill="hold">
                                <p:stCondLst>
                                  <p:cond delay="2750"/>
                                </p:stCondLst>
                                <p:childTnLst>
                                  <p:par>
                                    <p:cTn id="28" presetID="16" presetClass="entr" presetSubtype="37" fill="hold" grpId="0"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barn(outVertical)">
                                          <p:cBhvr>
                                            <p:cTn id="30" dur="500"/>
                                            <p:tgtEl>
                                              <p:spTgt spid="20"/>
                                            </p:tgtEl>
                                          </p:cBhvr>
                                        </p:animEffect>
                                      </p:childTnLst>
                                    </p:cTn>
                                  </p:par>
                                </p:childTnLst>
                              </p:cTn>
                            </p:par>
                            <p:par>
                              <p:cTn id="31" fill="hold">
                                <p:stCondLst>
                                  <p:cond delay="3250"/>
                                </p:stCondLst>
                                <p:childTnLst>
                                  <p:par>
                                    <p:cTn id="32" presetID="10" presetClass="entr" presetSubtype="0" fill="hold" grpId="0" nodeType="after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fade">
                                          <p:cBhvr>
                                            <p:cTn id="34" dur="500"/>
                                            <p:tgtEl>
                                              <p:spTgt spid="29"/>
                                            </p:tgtEl>
                                          </p:cBhvr>
                                        </p:animEffect>
                                      </p:childTnLst>
                                    </p:cTn>
                                  </p:par>
                                </p:childTnLst>
                              </p:cTn>
                            </p:par>
                            <p:par>
                              <p:cTn id="35" fill="hold">
                                <p:stCondLst>
                                  <p:cond delay="3750"/>
                                </p:stCondLst>
                                <p:childTnLst>
                                  <p:par>
                                    <p:cTn id="36" presetID="2" presetClass="entr" presetSubtype="4" fill="hold" grpId="0" nodeType="after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additive="base">
                                            <p:cTn id="38" dur="500" fill="hold"/>
                                            <p:tgtEl>
                                              <p:spTgt spid="9"/>
                                            </p:tgtEl>
                                            <p:attrNameLst>
                                              <p:attrName>ppt_x</p:attrName>
                                            </p:attrNameLst>
                                          </p:cBhvr>
                                          <p:tavLst>
                                            <p:tav tm="0">
                                              <p:val>
                                                <p:strVal val="#ppt_x"/>
                                              </p:val>
                                            </p:tav>
                                            <p:tav tm="100000">
                                              <p:val>
                                                <p:strVal val="#ppt_x"/>
                                              </p:val>
                                            </p:tav>
                                          </p:tavLst>
                                        </p:anim>
                                        <p:anim calcmode="lin" valueType="num">
                                          <p:cBhvr additive="base">
                                            <p:cTn id="39" dur="500" fill="hold"/>
                                            <p:tgtEl>
                                              <p:spTgt spid="9"/>
                                            </p:tgtEl>
                                            <p:attrNameLst>
                                              <p:attrName>ppt_y</p:attrName>
                                            </p:attrNameLst>
                                          </p:cBhvr>
                                          <p:tavLst>
                                            <p:tav tm="0">
                                              <p:val>
                                                <p:strVal val="1+#ppt_h/2"/>
                                              </p:val>
                                            </p:tav>
                                            <p:tav tm="100000">
                                              <p:val>
                                                <p:strVal val="#ppt_y"/>
                                              </p:val>
                                            </p:tav>
                                          </p:tavLst>
                                        </p:anim>
                                      </p:childTnLst>
                                    </p:cTn>
                                  </p:par>
                                </p:childTnLst>
                              </p:cTn>
                            </p:par>
                            <p:par>
                              <p:cTn id="40" fill="hold">
                                <p:stCondLst>
                                  <p:cond delay="4250"/>
                                </p:stCondLst>
                                <p:childTnLst>
                                  <p:par>
                                    <p:cTn id="41" presetID="22" presetClass="entr" presetSubtype="4" fill="hold" grpId="0"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wipe(down)">
                                          <p:cBhvr>
                                            <p:cTn id="43" dur="500"/>
                                            <p:tgtEl>
                                              <p:spTgt spid="23"/>
                                            </p:tgtEl>
                                          </p:cBhvr>
                                        </p:animEffect>
                                      </p:childTnLst>
                                    </p:cTn>
                                  </p:par>
                                </p:childTnLst>
                              </p:cTn>
                            </p:par>
                            <p:par>
                              <p:cTn id="44" fill="hold">
                                <p:stCondLst>
                                  <p:cond delay="4750"/>
                                </p:stCondLst>
                                <p:childTnLst>
                                  <p:par>
                                    <p:cTn id="45" presetID="16" presetClass="entr" presetSubtype="37" fill="hold" grpId="0" nodeType="after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barn(outVertical)">
                                          <p:cBhvr>
                                            <p:cTn id="47" dur="500"/>
                                            <p:tgtEl>
                                              <p:spTgt spid="24"/>
                                            </p:tgtEl>
                                          </p:cBhvr>
                                        </p:animEffect>
                                      </p:childTnLst>
                                    </p:cTn>
                                  </p:par>
                                </p:childTnLst>
                              </p:cTn>
                            </p:par>
                            <p:par>
                              <p:cTn id="48" fill="hold">
                                <p:stCondLst>
                                  <p:cond delay="5250"/>
                                </p:stCondLst>
                                <p:childTnLst>
                                  <p:par>
                                    <p:cTn id="49" presetID="10" presetClass="entr" presetSubtype="0" fill="hold" grpId="0"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500"/>
                                            <p:tgtEl>
                                              <p:spTgt spid="33"/>
                                            </p:tgtEl>
                                          </p:cBhvr>
                                        </p:animEffect>
                                      </p:childTnLst>
                                    </p:cTn>
                                  </p:par>
                                </p:childTnLst>
                              </p:cTn>
                            </p:par>
                            <p:par>
                              <p:cTn id="52" fill="hold">
                                <p:stCondLst>
                                  <p:cond delay="5750"/>
                                </p:stCondLst>
                                <p:childTnLst>
                                  <p:par>
                                    <p:cTn id="53" presetID="2" presetClass="entr" presetSubtype="4" fill="hold" grpId="0" nodeType="after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additive="base">
                                            <p:cTn id="55" dur="500" fill="hold"/>
                                            <p:tgtEl>
                                              <p:spTgt spid="10"/>
                                            </p:tgtEl>
                                            <p:attrNameLst>
                                              <p:attrName>ppt_x</p:attrName>
                                            </p:attrNameLst>
                                          </p:cBhvr>
                                          <p:tavLst>
                                            <p:tav tm="0">
                                              <p:val>
                                                <p:strVal val="#ppt_x"/>
                                              </p:val>
                                            </p:tav>
                                            <p:tav tm="100000">
                                              <p:val>
                                                <p:strVal val="#ppt_x"/>
                                              </p:val>
                                            </p:tav>
                                          </p:tavLst>
                                        </p:anim>
                                        <p:anim calcmode="lin" valueType="num">
                                          <p:cBhvr additive="base">
                                            <p:cTn id="56" dur="500" fill="hold"/>
                                            <p:tgtEl>
                                              <p:spTgt spid="10"/>
                                            </p:tgtEl>
                                            <p:attrNameLst>
                                              <p:attrName>ppt_y</p:attrName>
                                            </p:attrNameLst>
                                          </p:cBhvr>
                                          <p:tavLst>
                                            <p:tav tm="0">
                                              <p:val>
                                                <p:strVal val="1+#ppt_h/2"/>
                                              </p:val>
                                            </p:tav>
                                            <p:tav tm="100000">
                                              <p:val>
                                                <p:strVal val="#ppt_y"/>
                                              </p:val>
                                            </p:tav>
                                          </p:tavLst>
                                        </p:anim>
                                      </p:childTnLst>
                                    </p:cTn>
                                  </p:par>
                                </p:childTnLst>
                              </p:cTn>
                            </p:par>
                            <p:par>
                              <p:cTn id="57" fill="hold">
                                <p:stCondLst>
                                  <p:cond delay="6250"/>
                                </p:stCondLst>
                                <p:childTnLst>
                                  <p:par>
                                    <p:cTn id="58" presetID="22" presetClass="entr" presetSubtype="4" fill="hold" grpId="0" nodeType="after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wipe(down)">
                                          <p:cBhvr>
                                            <p:cTn id="60" dur="500"/>
                                            <p:tgtEl>
                                              <p:spTgt spid="21"/>
                                            </p:tgtEl>
                                          </p:cBhvr>
                                        </p:animEffect>
                                      </p:childTnLst>
                                    </p:cTn>
                                  </p:par>
                                </p:childTnLst>
                              </p:cTn>
                            </p:par>
                            <p:par>
                              <p:cTn id="61" fill="hold">
                                <p:stCondLst>
                                  <p:cond delay="6750"/>
                                </p:stCondLst>
                                <p:childTnLst>
                                  <p:par>
                                    <p:cTn id="62" presetID="16" presetClass="entr" presetSubtype="37" fill="hold" grpId="0" nodeType="after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barn(outVertical)">
                                          <p:cBhvr>
                                            <p:cTn id="64" dur="500"/>
                                            <p:tgtEl>
                                              <p:spTgt spid="22"/>
                                            </p:tgtEl>
                                          </p:cBhvr>
                                        </p:animEffect>
                                      </p:childTnLst>
                                    </p:cTn>
                                  </p:par>
                                </p:childTnLst>
                              </p:cTn>
                            </p:par>
                            <p:par>
                              <p:cTn id="65" fill="hold">
                                <p:stCondLst>
                                  <p:cond delay="7250"/>
                                </p:stCondLst>
                                <p:childTnLst>
                                  <p:par>
                                    <p:cTn id="66" presetID="10" presetClass="entr" presetSubtype="0" fill="hold" grpId="0" nodeType="afterEffect">
                                      <p:stCondLst>
                                        <p:cond delay="0"/>
                                      </p:stCondLst>
                                      <p:childTnLst>
                                        <p:set>
                                          <p:cBhvr>
                                            <p:cTn id="67" dur="1" fill="hold">
                                              <p:stCondLst>
                                                <p:cond delay="0"/>
                                              </p:stCondLst>
                                            </p:cTn>
                                            <p:tgtEl>
                                              <p:spTgt spid="30"/>
                                            </p:tgtEl>
                                            <p:attrNameLst>
                                              <p:attrName>style.visibility</p:attrName>
                                            </p:attrNameLst>
                                          </p:cBhvr>
                                          <p:to>
                                            <p:strVal val="visible"/>
                                          </p:to>
                                        </p:set>
                                        <p:animEffect transition="in" filter="fade">
                                          <p:cBhvr>
                                            <p:cTn id="68" dur="500"/>
                                            <p:tgtEl>
                                              <p:spTgt spid="30"/>
                                            </p:tgtEl>
                                          </p:cBhvr>
                                        </p:animEffect>
                                      </p:childTnLst>
                                    </p:cTn>
                                  </p:par>
                                </p:childTnLst>
                              </p:cTn>
                            </p:par>
                            <p:par>
                              <p:cTn id="69" fill="hold">
                                <p:stCondLst>
                                  <p:cond delay="7750"/>
                                </p:stCondLst>
                                <p:childTnLst>
                                  <p:par>
                                    <p:cTn id="70" presetID="2" presetClass="entr" presetSubtype="4" fill="hold" grpId="0" nodeType="afterEffect">
                                      <p:stCondLst>
                                        <p:cond delay="0"/>
                                      </p:stCondLst>
                                      <p:childTnLst>
                                        <p:set>
                                          <p:cBhvr>
                                            <p:cTn id="71" dur="1" fill="hold">
                                              <p:stCondLst>
                                                <p:cond delay="0"/>
                                              </p:stCondLst>
                                            </p:cTn>
                                            <p:tgtEl>
                                              <p:spTgt spid="11"/>
                                            </p:tgtEl>
                                            <p:attrNameLst>
                                              <p:attrName>style.visibility</p:attrName>
                                            </p:attrNameLst>
                                          </p:cBhvr>
                                          <p:to>
                                            <p:strVal val="visible"/>
                                          </p:to>
                                        </p:set>
                                        <p:anim calcmode="lin" valueType="num">
                                          <p:cBhvr additive="base">
                                            <p:cTn id="72" dur="500" fill="hold"/>
                                            <p:tgtEl>
                                              <p:spTgt spid="11"/>
                                            </p:tgtEl>
                                            <p:attrNameLst>
                                              <p:attrName>ppt_x</p:attrName>
                                            </p:attrNameLst>
                                          </p:cBhvr>
                                          <p:tavLst>
                                            <p:tav tm="0">
                                              <p:val>
                                                <p:strVal val="#ppt_x"/>
                                              </p:val>
                                            </p:tav>
                                            <p:tav tm="100000">
                                              <p:val>
                                                <p:strVal val="#ppt_x"/>
                                              </p:val>
                                            </p:tav>
                                          </p:tavLst>
                                        </p:anim>
                                        <p:anim calcmode="lin" valueType="num">
                                          <p:cBhvr additive="base">
                                            <p:cTn id="73" dur="500" fill="hold"/>
                                            <p:tgtEl>
                                              <p:spTgt spid="11"/>
                                            </p:tgtEl>
                                            <p:attrNameLst>
                                              <p:attrName>ppt_y</p:attrName>
                                            </p:attrNameLst>
                                          </p:cBhvr>
                                          <p:tavLst>
                                            <p:tav tm="0">
                                              <p:val>
                                                <p:strVal val="1+#ppt_h/2"/>
                                              </p:val>
                                            </p:tav>
                                            <p:tav tm="100000">
                                              <p:val>
                                                <p:strVal val="#ppt_y"/>
                                              </p:val>
                                            </p:tav>
                                          </p:tavLst>
                                        </p:anim>
                                      </p:childTnLst>
                                    </p:cTn>
                                  </p:par>
                                </p:childTnLst>
                              </p:cTn>
                            </p:par>
                            <p:par>
                              <p:cTn id="74" fill="hold">
                                <p:stCondLst>
                                  <p:cond delay="8250"/>
                                </p:stCondLst>
                                <p:childTnLst>
                                  <p:par>
                                    <p:cTn id="75" presetID="22" presetClass="entr" presetSubtype="4" fill="hold" grpId="0" nodeType="after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wipe(down)">
                                          <p:cBhvr>
                                            <p:cTn id="77" dur="500"/>
                                            <p:tgtEl>
                                              <p:spTgt spid="25"/>
                                            </p:tgtEl>
                                          </p:cBhvr>
                                        </p:animEffect>
                                      </p:childTnLst>
                                    </p:cTn>
                                  </p:par>
                                </p:childTnLst>
                              </p:cTn>
                            </p:par>
                            <p:par>
                              <p:cTn id="78" fill="hold">
                                <p:stCondLst>
                                  <p:cond delay="8750"/>
                                </p:stCondLst>
                                <p:childTnLst>
                                  <p:par>
                                    <p:cTn id="79" presetID="16" presetClass="entr" presetSubtype="37" fill="hold" grpId="0" nodeType="afterEffect">
                                      <p:stCondLst>
                                        <p:cond delay="0"/>
                                      </p:stCondLst>
                                      <p:childTnLst>
                                        <p:set>
                                          <p:cBhvr>
                                            <p:cTn id="80" dur="1" fill="hold">
                                              <p:stCondLst>
                                                <p:cond delay="0"/>
                                              </p:stCondLst>
                                            </p:cTn>
                                            <p:tgtEl>
                                              <p:spTgt spid="26"/>
                                            </p:tgtEl>
                                            <p:attrNameLst>
                                              <p:attrName>style.visibility</p:attrName>
                                            </p:attrNameLst>
                                          </p:cBhvr>
                                          <p:to>
                                            <p:strVal val="visible"/>
                                          </p:to>
                                        </p:set>
                                        <p:animEffect transition="in" filter="barn(outVertical)">
                                          <p:cBhvr>
                                            <p:cTn id="81" dur="500"/>
                                            <p:tgtEl>
                                              <p:spTgt spid="26"/>
                                            </p:tgtEl>
                                          </p:cBhvr>
                                        </p:animEffect>
                                      </p:childTnLst>
                                    </p:cTn>
                                  </p:par>
                                </p:childTnLst>
                              </p:cTn>
                            </p:par>
                            <p:par>
                              <p:cTn id="82" fill="hold">
                                <p:stCondLst>
                                  <p:cond delay="9250"/>
                                </p:stCondLst>
                                <p:childTnLst>
                                  <p:par>
                                    <p:cTn id="83" presetID="10" presetClass="entr" presetSubtype="0" fill="hold" grpId="0" nodeType="afterEffect">
                                      <p:stCondLst>
                                        <p:cond delay="0"/>
                                      </p:stCondLst>
                                      <p:childTnLst>
                                        <p:set>
                                          <p:cBhvr>
                                            <p:cTn id="84" dur="1" fill="hold">
                                              <p:stCondLst>
                                                <p:cond delay="0"/>
                                              </p:stCondLst>
                                            </p:cTn>
                                            <p:tgtEl>
                                              <p:spTgt spid="32"/>
                                            </p:tgtEl>
                                            <p:attrNameLst>
                                              <p:attrName>style.visibility</p:attrName>
                                            </p:attrNameLst>
                                          </p:cBhvr>
                                          <p:to>
                                            <p:strVal val="visible"/>
                                          </p:to>
                                        </p:set>
                                        <p:animEffect transition="in" filter="fade">
                                          <p:cBhvr>
                                            <p:cTn id="85" dur="500"/>
                                            <p:tgtEl>
                                              <p:spTgt spid="32"/>
                                            </p:tgtEl>
                                          </p:cBhvr>
                                        </p:animEffect>
                                      </p:childTnLst>
                                    </p:cTn>
                                  </p:par>
                                </p:childTnLst>
                              </p:cTn>
                            </p:par>
                            <p:par>
                              <p:cTn id="86" fill="hold">
                                <p:stCondLst>
                                  <p:cond delay="9750"/>
                                </p:stCondLst>
                                <p:childTnLst>
                                  <p:par>
                                    <p:cTn id="87" presetID="2" presetClass="entr" presetSubtype="4" fill="hold" grpId="0" nodeType="afterEffect">
                                      <p:stCondLst>
                                        <p:cond delay="0"/>
                                      </p:stCondLst>
                                      <p:childTnLst>
                                        <p:set>
                                          <p:cBhvr>
                                            <p:cTn id="88" dur="1" fill="hold">
                                              <p:stCondLst>
                                                <p:cond delay="0"/>
                                              </p:stCondLst>
                                            </p:cTn>
                                            <p:tgtEl>
                                              <p:spTgt spid="18"/>
                                            </p:tgtEl>
                                            <p:attrNameLst>
                                              <p:attrName>style.visibility</p:attrName>
                                            </p:attrNameLst>
                                          </p:cBhvr>
                                          <p:to>
                                            <p:strVal val="visible"/>
                                          </p:to>
                                        </p:set>
                                        <p:anim calcmode="lin" valueType="num">
                                          <p:cBhvr additive="base">
                                            <p:cTn id="89" dur="500" fill="hold"/>
                                            <p:tgtEl>
                                              <p:spTgt spid="18"/>
                                            </p:tgtEl>
                                            <p:attrNameLst>
                                              <p:attrName>ppt_x</p:attrName>
                                            </p:attrNameLst>
                                          </p:cBhvr>
                                          <p:tavLst>
                                            <p:tav tm="0">
                                              <p:val>
                                                <p:strVal val="#ppt_x"/>
                                              </p:val>
                                            </p:tav>
                                            <p:tav tm="100000">
                                              <p:val>
                                                <p:strVal val="#ppt_x"/>
                                              </p:val>
                                            </p:tav>
                                          </p:tavLst>
                                        </p:anim>
                                        <p:anim calcmode="lin" valueType="num">
                                          <p:cBhvr additive="base">
                                            <p:cTn id="90" dur="500" fill="hold"/>
                                            <p:tgtEl>
                                              <p:spTgt spid="18"/>
                                            </p:tgtEl>
                                            <p:attrNameLst>
                                              <p:attrName>ppt_y</p:attrName>
                                            </p:attrNameLst>
                                          </p:cBhvr>
                                          <p:tavLst>
                                            <p:tav tm="0">
                                              <p:val>
                                                <p:strVal val="1+#ppt_h/2"/>
                                              </p:val>
                                            </p:tav>
                                            <p:tav tm="100000">
                                              <p:val>
                                                <p:strVal val="#ppt_y"/>
                                              </p:val>
                                            </p:tav>
                                          </p:tavLst>
                                        </p:anim>
                                      </p:childTnLst>
                                    </p:cTn>
                                  </p:par>
                                </p:childTnLst>
                              </p:cTn>
                            </p:par>
                            <p:par>
                              <p:cTn id="91" fill="hold">
                                <p:stCondLst>
                                  <p:cond delay="10250"/>
                                </p:stCondLst>
                                <p:childTnLst>
                                  <p:par>
                                    <p:cTn id="92" presetID="22" presetClass="entr" presetSubtype="4" fill="hold" grpId="0" nodeType="afterEffect">
                                      <p:stCondLst>
                                        <p:cond delay="0"/>
                                      </p:stCondLst>
                                      <p:childTnLst>
                                        <p:set>
                                          <p:cBhvr>
                                            <p:cTn id="93" dur="1" fill="hold">
                                              <p:stCondLst>
                                                <p:cond delay="0"/>
                                              </p:stCondLst>
                                            </p:cTn>
                                            <p:tgtEl>
                                              <p:spTgt spid="27"/>
                                            </p:tgtEl>
                                            <p:attrNameLst>
                                              <p:attrName>style.visibility</p:attrName>
                                            </p:attrNameLst>
                                          </p:cBhvr>
                                          <p:to>
                                            <p:strVal val="visible"/>
                                          </p:to>
                                        </p:set>
                                        <p:animEffect transition="in" filter="wipe(down)">
                                          <p:cBhvr>
                                            <p:cTn id="94" dur="500"/>
                                            <p:tgtEl>
                                              <p:spTgt spid="27"/>
                                            </p:tgtEl>
                                          </p:cBhvr>
                                        </p:animEffect>
                                      </p:childTnLst>
                                    </p:cTn>
                                  </p:par>
                                </p:childTnLst>
                              </p:cTn>
                            </p:par>
                            <p:par>
                              <p:cTn id="95" fill="hold">
                                <p:stCondLst>
                                  <p:cond delay="10750"/>
                                </p:stCondLst>
                                <p:childTnLst>
                                  <p:par>
                                    <p:cTn id="96" presetID="16" presetClass="entr" presetSubtype="37" fill="hold" grpId="0" nodeType="afterEffect">
                                      <p:stCondLst>
                                        <p:cond delay="0"/>
                                      </p:stCondLst>
                                      <p:childTnLst>
                                        <p:set>
                                          <p:cBhvr>
                                            <p:cTn id="97" dur="1" fill="hold">
                                              <p:stCondLst>
                                                <p:cond delay="0"/>
                                              </p:stCondLst>
                                            </p:cTn>
                                            <p:tgtEl>
                                              <p:spTgt spid="28"/>
                                            </p:tgtEl>
                                            <p:attrNameLst>
                                              <p:attrName>style.visibility</p:attrName>
                                            </p:attrNameLst>
                                          </p:cBhvr>
                                          <p:to>
                                            <p:strVal val="visible"/>
                                          </p:to>
                                        </p:set>
                                        <p:animEffect transition="in" filter="barn(outVertical)">
                                          <p:cBhvr>
                                            <p:cTn id="98" dur="500"/>
                                            <p:tgtEl>
                                              <p:spTgt spid="28"/>
                                            </p:tgtEl>
                                          </p:cBhvr>
                                        </p:animEffect>
                                      </p:childTnLst>
                                    </p:cTn>
                                  </p:par>
                                </p:childTnLst>
                              </p:cTn>
                            </p:par>
                            <p:par>
                              <p:cTn id="99" fill="hold">
                                <p:stCondLst>
                                  <p:cond delay="11250"/>
                                </p:stCondLst>
                                <p:childTnLst>
                                  <p:par>
                                    <p:cTn id="100" presetID="10" presetClass="entr" presetSubtype="0" fill="hold" grpId="0" nodeType="afterEffect">
                                      <p:stCondLst>
                                        <p:cond delay="0"/>
                                      </p:stCondLst>
                                      <p:childTnLst>
                                        <p:set>
                                          <p:cBhvr>
                                            <p:cTn id="101" dur="1" fill="hold">
                                              <p:stCondLst>
                                                <p:cond delay="0"/>
                                              </p:stCondLst>
                                            </p:cTn>
                                            <p:tgtEl>
                                              <p:spTgt spid="31"/>
                                            </p:tgtEl>
                                            <p:attrNameLst>
                                              <p:attrName>style.visibility</p:attrName>
                                            </p:attrNameLst>
                                          </p:cBhvr>
                                          <p:to>
                                            <p:strVal val="visible"/>
                                          </p:to>
                                        </p:set>
                                        <p:animEffect transition="in" filter="fade">
                                          <p:cBhvr>
                                            <p:cTn id="10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8" grpId="0" animBg="1"/>
          <p:bldP spid="9" grpId="0" animBg="1"/>
          <p:bldP spid="10" grpId="0" animBg="1"/>
          <p:bldP spid="11"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p:bldP spid="30" grpId="0"/>
          <p:bldP spid="31" grpId="0"/>
          <p:bldP spid="32" grpId="0"/>
          <p:bldP spid="33"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3625</Words>
  <Application>Microsoft Office PowerPoint</Application>
  <PresentationFormat>自定义</PresentationFormat>
  <Paragraphs>238</Paragraphs>
  <Slides>26</Slides>
  <Notes>25</Notes>
  <HiddenSlides>0</HiddenSlides>
  <MMClips>0</MMClips>
  <ScaleCrop>false</ScaleCrop>
  <HeadingPairs>
    <vt:vector size="4" baseType="variant">
      <vt:variant>
        <vt:lpstr>主题</vt:lpstr>
      </vt:variant>
      <vt:variant>
        <vt:i4>2</vt:i4>
      </vt:variant>
      <vt:variant>
        <vt:lpstr>幻灯片标题</vt:lpstr>
      </vt:variant>
      <vt:variant>
        <vt:i4>26</vt:i4>
      </vt:variant>
    </vt:vector>
  </HeadingPairs>
  <TitlesOfParts>
    <vt:vector size="28" baseType="lpstr">
      <vt:lpstr>第一PPT，www.1ppt.com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网络科技</dc:title>
  <dc:creator>第一PPT模板网-WWW.1PPT.COM</dc:creator>
  <cp:keywords>第一PPT模板网-WWW.1PPT.COM</cp:keywords>
  <dc:description>www.1ppt.com</dc:description>
  <cp:lastModifiedBy>Windows User</cp:lastModifiedBy>
  <cp:revision>19</cp:revision>
  <dcterms:created xsi:type="dcterms:W3CDTF">2017-09-13T14:46:33Z</dcterms:created>
  <dcterms:modified xsi:type="dcterms:W3CDTF">2018-03-07T08:11:43Z</dcterms:modified>
</cp:coreProperties>
</file>

<file path=docProps/thumbnail.jpeg>
</file>